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diagrams/layout9.xml" ContentType="application/vnd.openxmlformats-officedocument.drawingml.diagramLayout+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diagrams/layout6.xml" ContentType="application/vnd.openxmlformats-officedocument.drawingml.diagramLayout+xml"/>
  <Override PartName="/ppt/notesSlides/notesSlide35.xml" ContentType="application/vnd.openxmlformats-officedocument.presentationml.notesSlide+xml"/>
  <Override PartName="/ppt/diagrams/data10.xml" ContentType="application/vnd.openxmlformats-officedocument.drawingml.diagramData+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notesSlides/notesSlide60.xml" ContentType="application/vnd.openxmlformats-officedocument.presentationml.notesSlide+xml"/>
  <Override PartName="/ppt/diagrams/colors9.xml" ContentType="application/vnd.openxmlformats-officedocument.drawingml.diagramColors+xml"/>
  <Override PartName="/ppt/slides/slide119.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slides/slide108.xml" ContentType="application/vnd.openxmlformats-officedocument.presentationml.slide+xml"/>
  <Override PartName="/ppt/diagrams/quickStyle8.xml" ContentType="application/vnd.openxmlformats-officedocument.drawingml.diagramStyl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notesSlides/notesSlide43.xml" ContentType="application/vnd.openxmlformats-officedocument.presentationml.notesSlide+xml"/>
  <Override PartName="/ppt/diagrams/data8.xml" ContentType="application/vnd.openxmlformats-officedocument.drawingml.diagramData+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Override PartName="/ppt/diagrams/data4.xml" ContentType="application/vnd.openxmlformats-officedocument.drawingml.diagramData+xml"/>
  <Override PartName="/ppt/notesSlides/notesSlide50.xml" ContentType="application/vnd.openxmlformats-officedocument.presentationml.notesSlide+xml"/>
  <Override PartName="/ppt/diagrams/drawing9.xml" ContentType="application/vnd.ms-office.drawingml.diagramDrawing+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diagrams/layout11.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colors10.xml" ContentType="application/vnd.openxmlformats-officedocument.drawingml.diagramColors+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diagrams/layout8.xml" ContentType="application/vnd.openxmlformats-officedocument.drawingml.diagramLayout+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diagrams/data9.xml" ContentType="application/vnd.openxmlformats-officedocument.drawingml.diagramData+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slides/slide118.xml" ContentType="application/vnd.openxmlformats-officedocument.presentationml.slide+xml"/>
  <Override PartName="/ppt/diagrams/drawing7.xml" ContentType="application/vnd.ms-office.drawingml.diagramDrawing+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slides/slide78.xml" ContentType="application/vnd.openxmlformats-officedocument.presentationml.slide+xml"/>
  <Override PartName="/ppt/slides/slide115.xml" ContentType="application/vnd.openxmlformats-officedocument.presentationml.slide+xml"/>
  <Override PartName="/ppt/diagrams/drawing4.xml" ContentType="application/vnd.ms-office.drawingml.diagramDrawing+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4"/>
  </p:notesMasterIdLst>
  <p:sldIdLst>
    <p:sldId id="314" r:id="rId2"/>
    <p:sldId id="315" r:id="rId3"/>
    <p:sldId id="482" r:id="rId4"/>
    <p:sldId id="484" r:id="rId5"/>
    <p:sldId id="486" r:id="rId6"/>
    <p:sldId id="256" r:id="rId7"/>
    <p:sldId id="257" r:id="rId8"/>
    <p:sldId id="258" r:id="rId9"/>
    <p:sldId id="496" r:id="rId10"/>
    <p:sldId id="497" r:id="rId11"/>
    <p:sldId id="494" r:id="rId12"/>
    <p:sldId id="372" r:id="rId13"/>
    <p:sldId id="373" r:id="rId14"/>
    <p:sldId id="374" r:id="rId15"/>
    <p:sldId id="498" r:id="rId16"/>
    <p:sldId id="499" r:id="rId17"/>
    <p:sldId id="376" r:id="rId18"/>
    <p:sldId id="377" r:id="rId19"/>
    <p:sldId id="267" r:id="rId20"/>
    <p:sldId id="268" r:id="rId21"/>
    <p:sldId id="269" r:id="rId22"/>
    <p:sldId id="379" r:id="rId23"/>
    <p:sldId id="272" r:id="rId24"/>
    <p:sldId id="273" r:id="rId25"/>
    <p:sldId id="274" r:id="rId26"/>
    <p:sldId id="275" r:id="rId27"/>
    <p:sldId id="276" r:id="rId28"/>
    <p:sldId id="277" r:id="rId29"/>
    <p:sldId id="279" r:id="rId30"/>
    <p:sldId id="280" r:id="rId31"/>
    <p:sldId id="382" r:id="rId32"/>
    <p:sldId id="283" r:id="rId33"/>
    <p:sldId id="284" r:id="rId34"/>
    <p:sldId id="391" r:id="rId35"/>
    <p:sldId id="287" r:id="rId36"/>
    <p:sldId id="288" r:id="rId37"/>
    <p:sldId id="289" r:id="rId38"/>
    <p:sldId id="290" r:id="rId39"/>
    <p:sldId id="291" r:id="rId40"/>
    <p:sldId id="292" r:id="rId41"/>
    <p:sldId id="293" r:id="rId42"/>
    <p:sldId id="294" r:id="rId43"/>
    <p:sldId id="296" r:id="rId44"/>
    <p:sldId id="297" r:id="rId45"/>
    <p:sldId id="298" r:id="rId46"/>
    <p:sldId id="299" r:id="rId47"/>
    <p:sldId id="300" r:id="rId48"/>
    <p:sldId id="302" r:id="rId49"/>
    <p:sldId id="304" r:id="rId50"/>
    <p:sldId id="305" r:id="rId51"/>
    <p:sldId id="306" r:id="rId52"/>
    <p:sldId id="368" r:id="rId53"/>
    <p:sldId id="369" r:id="rId54"/>
    <p:sldId id="366" r:id="rId55"/>
    <p:sldId id="390" r:id="rId56"/>
    <p:sldId id="307" r:id="rId57"/>
    <p:sldId id="308" r:id="rId58"/>
    <p:sldId id="384" r:id="rId59"/>
    <p:sldId id="309" r:id="rId60"/>
    <p:sldId id="330" r:id="rId61"/>
    <p:sldId id="371" r:id="rId62"/>
    <p:sldId id="331" r:id="rId63"/>
    <p:sldId id="329" r:id="rId64"/>
    <p:sldId id="328" r:id="rId65"/>
    <p:sldId id="336" r:id="rId66"/>
    <p:sldId id="337" r:id="rId67"/>
    <p:sldId id="335" r:id="rId68"/>
    <p:sldId id="334" r:id="rId69"/>
    <p:sldId id="339" r:id="rId70"/>
    <p:sldId id="389" r:id="rId71"/>
    <p:sldId id="388" r:id="rId72"/>
    <p:sldId id="338" r:id="rId73"/>
    <p:sldId id="333" r:id="rId74"/>
    <p:sldId id="387" r:id="rId75"/>
    <p:sldId id="332" r:id="rId76"/>
    <p:sldId id="321" r:id="rId77"/>
    <p:sldId id="324" r:id="rId78"/>
    <p:sldId id="386" r:id="rId79"/>
    <p:sldId id="323" r:id="rId80"/>
    <p:sldId id="322" r:id="rId81"/>
    <p:sldId id="318" r:id="rId82"/>
    <p:sldId id="342" r:id="rId83"/>
    <p:sldId id="341" r:id="rId84"/>
    <p:sldId id="344" r:id="rId85"/>
    <p:sldId id="345" r:id="rId86"/>
    <p:sldId id="346" r:id="rId87"/>
    <p:sldId id="385" r:id="rId88"/>
    <p:sldId id="489" r:id="rId89"/>
    <p:sldId id="347" r:id="rId90"/>
    <p:sldId id="392" r:id="rId91"/>
    <p:sldId id="394" r:id="rId92"/>
    <p:sldId id="431" r:id="rId93"/>
    <p:sldId id="396" r:id="rId94"/>
    <p:sldId id="397" r:id="rId95"/>
    <p:sldId id="401" r:id="rId96"/>
    <p:sldId id="402" r:id="rId97"/>
    <p:sldId id="403" r:id="rId98"/>
    <p:sldId id="404" r:id="rId99"/>
    <p:sldId id="405" r:id="rId100"/>
    <p:sldId id="406" r:id="rId101"/>
    <p:sldId id="407" r:id="rId102"/>
    <p:sldId id="408" r:id="rId103"/>
    <p:sldId id="409" r:id="rId104"/>
    <p:sldId id="410" r:id="rId105"/>
    <p:sldId id="411" r:id="rId106"/>
    <p:sldId id="412" r:id="rId107"/>
    <p:sldId id="413" r:id="rId108"/>
    <p:sldId id="414" r:id="rId109"/>
    <p:sldId id="415" r:id="rId110"/>
    <p:sldId id="416" r:id="rId111"/>
    <p:sldId id="417" r:id="rId112"/>
    <p:sldId id="418" r:id="rId113"/>
    <p:sldId id="419" r:id="rId114"/>
    <p:sldId id="420" r:id="rId115"/>
    <p:sldId id="421" r:id="rId116"/>
    <p:sldId id="422" r:id="rId117"/>
    <p:sldId id="423" r:id="rId118"/>
    <p:sldId id="424" r:id="rId119"/>
    <p:sldId id="425" r:id="rId120"/>
    <p:sldId id="426" r:id="rId121"/>
    <p:sldId id="427" r:id="rId122"/>
    <p:sldId id="358" r:id="rId123"/>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B019"/>
    <a:srgbClr val="B47F14"/>
    <a:srgbClr val="976A11"/>
    <a:srgbClr val="00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5" autoAdjust="0"/>
    <p:restoredTop sz="94660"/>
  </p:normalViewPr>
  <p:slideViewPr>
    <p:cSldViewPr>
      <p:cViewPr>
        <p:scale>
          <a:sx n="100" d="100"/>
          <a:sy n="100" d="100"/>
        </p:scale>
        <p:origin x="-648"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4BEF29-5ABB-4552-BC7A-40046AA235B4}"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tr-TR"/>
        </a:p>
      </dgm:t>
    </dgm:pt>
    <dgm:pt modelId="{8C22933D-7FA0-4CEE-8D24-0ABA9237A8E9}">
      <dgm:prSet/>
      <dgm:spPr/>
      <dgm:t>
        <a:bodyPr/>
        <a:lstStyle/>
        <a:p>
          <a:pPr rtl="0"/>
          <a:r>
            <a:rPr lang="tr-TR" b="1" dirty="0" smtClean="0"/>
            <a:t>Günümüzde arşivlemeye önem vermeyen kurumların arşivleri kırpıntı kağıt veya malzeme deposu görünümündedir:</a:t>
          </a:r>
          <a:endParaRPr lang="tr-TR" dirty="0"/>
        </a:p>
      </dgm:t>
    </dgm:pt>
    <dgm:pt modelId="{94585825-41AC-4C86-B0A5-91C066A90243}" type="parTrans" cxnId="{CF51BE11-7E7E-4FBE-8281-398B619A0656}">
      <dgm:prSet/>
      <dgm:spPr/>
      <dgm:t>
        <a:bodyPr/>
        <a:lstStyle/>
        <a:p>
          <a:endParaRPr lang="tr-TR"/>
        </a:p>
      </dgm:t>
    </dgm:pt>
    <dgm:pt modelId="{4B2F1761-DBF9-482F-9A9F-484D52896014}" type="sibTrans" cxnId="{CF51BE11-7E7E-4FBE-8281-398B619A0656}">
      <dgm:prSet/>
      <dgm:spPr/>
      <dgm:t>
        <a:bodyPr/>
        <a:lstStyle/>
        <a:p>
          <a:endParaRPr lang="tr-TR"/>
        </a:p>
      </dgm:t>
    </dgm:pt>
    <dgm:pt modelId="{A69A661A-C94E-402D-B297-873B2B538A20}" type="pres">
      <dgm:prSet presAssocID="{A94BEF29-5ABB-4552-BC7A-40046AA235B4}" presName="linear" presStyleCnt="0">
        <dgm:presLayoutVars>
          <dgm:animLvl val="lvl"/>
          <dgm:resizeHandles val="exact"/>
        </dgm:presLayoutVars>
      </dgm:prSet>
      <dgm:spPr/>
      <dgm:t>
        <a:bodyPr/>
        <a:lstStyle/>
        <a:p>
          <a:endParaRPr lang="tr-TR"/>
        </a:p>
      </dgm:t>
    </dgm:pt>
    <dgm:pt modelId="{652A806A-93D2-4073-B3A7-8A7666E564F1}" type="pres">
      <dgm:prSet presAssocID="{8C22933D-7FA0-4CEE-8D24-0ABA9237A8E9}" presName="parentText" presStyleLbl="node1" presStyleIdx="0" presStyleCnt="1" custScaleX="94545" custScaleY="88048" custLinFactNeighborX="-909" custLinFactNeighborY="8709">
        <dgm:presLayoutVars>
          <dgm:chMax val="0"/>
          <dgm:bulletEnabled val="1"/>
        </dgm:presLayoutVars>
      </dgm:prSet>
      <dgm:spPr/>
      <dgm:t>
        <a:bodyPr/>
        <a:lstStyle/>
        <a:p>
          <a:endParaRPr lang="tr-TR"/>
        </a:p>
      </dgm:t>
    </dgm:pt>
  </dgm:ptLst>
  <dgm:cxnLst>
    <dgm:cxn modelId="{D3BC582C-0F80-490F-80E1-69A304FC9C69}" type="presOf" srcId="{A94BEF29-5ABB-4552-BC7A-40046AA235B4}" destId="{A69A661A-C94E-402D-B297-873B2B538A20}" srcOrd="0" destOrd="0" presId="urn:microsoft.com/office/officeart/2005/8/layout/vList2"/>
    <dgm:cxn modelId="{CF51BE11-7E7E-4FBE-8281-398B619A0656}" srcId="{A94BEF29-5ABB-4552-BC7A-40046AA235B4}" destId="{8C22933D-7FA0-4CEE-8D24-0ABA9237A8E9}" srcOrd="0" destOrd="0" parTransId="{94585825-41AC-4C86-B0A5-91C066A90243}" sibTransId="{4B2F1761-DBF9-482F-9A9F-484D52896014}"/>
    <dgm:cxn modelId="{105BECD7-23E7-4BBF-8D54-60A7CEBA6C77}" type="presOf" srcId="{8C22933D-7FA0-4CEE-8D24-0ABA9237A8E9}" destId="{652A806A-93D2-4073-B3A7-8A7666E564F1}" srcOrd="0" destOrd="0" presId="urn:microsoft.com/office/officeart/2005/8/layout/vList2"/>
    <dgm:cxn modelId="{3D14D416-6579-486C-9DD5-0541993C5597}" type="presParOf" srcId="{A69A661A-C94E-402D-B297-873B2B538A20}" destId="{652A806A-93D2-4073-B3A7-8A7666E564F1}" srcOrd="0"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CCFFA57-E479-4FB7-8286-FA41757D7D58}" type="doc">
      <dgm:prSet loTypeId="urn:microsoft.com/office/officeart/2005/8/layout/vList2" loCatId="list" qsTypeId="urn:microsoft.com/office/officeart/2005/8/quickstyle/simple1#12" qsCatId="simple" csTypeId="urn:microsoft.com/office/officeart/2005/8/colors/accent1_2#3" csCatId="accent1" phldr="1"/>
      <dgm:spPr/>
      <dgm:t>
        <a:bodyPr/>
        <a:lstStyle/>
        <a:p>
          <a:endParaRPr lang="tr-TR"/>
        </a:p>
      </dgm:t>
    </dgm:pt>
    <dgm:pt modelId="{91825955-D167-4825-AB44-7F01E5352ABC}">
      <dgm:prSet phldrT="[Metin]" custT="1"/>
      <dgm:spPr>
        <a:solidFill>
          <a:srgbClr val="00B0F0"/>
        </a:solidFill>
        <a:ln>
          <a:noFill/>
        </a:ln>
        <a:effectLst/>
        <a:scene3d>
          <a:camera prst="orthographicFront">
            <a:rot lat="0" lon="0" rev="0"/>
          </a:camera>
          <a:lightRig rig="contrasting" dir="t">
            <a:rot lat="0" lon="0" rev="7800000"/>
          </a:lightRig>
        </a:scene3d>
        <a:sp3d>
          <a:bevelT w="139700" h="139700"/>
        </a:sp3d>
      </dgm:spPr>
      <dgm:t>
        <a:bodyPr/>
        <a:lstStyle/>
        <a:p>
          <a:r>
            <a:rPr lang="tr-TR" sz="2400" dirty="0" smtClean="0"/>
            <a:t>Komisyon kararları oy çokluğu ile alınır. Oyların eşit çıkması durumunda, söz konusu malzemenin muhafazasına karar verilmiş sayılır.</a:t>
          </a:r>
          <a:endParaRPr lang="tr-TR" sz="2400" dirty="0"/>
        </a:p>
      </dgm:t>
    </dgm:pt>
    <dgm:pt modelId="{8131CA1B-7CC8-446A-B13B-9DCDE8F0AF21}" type="parTrans" cxnId="{81584AF2-70C8-45D6-B609-E9A47C92CC6C}">
      <dgm:prSet/>
      <dgm:spPr/>
      <dgm:t>
        <a:bodyPr/>
        <a:lstStyle/>
        <a:p>
          <a:endParaRPr lang="tr-TR"/>
        </a:p>
      </dgm:t>
    </dgm:pt>
    <dgm:pt modelId="{AB749B3C-8828-4384-903A-67A6686370E0}" type="sibTrans" cxnId="{81584AF2-70C8-45D6-B609-E9A47C92CC6C}">
      <dgm:prSet/>
      <dgm:spPr/>
      <dgm:t>
        <a:bodyPr/>
        <a:lstStyle/>
        <a:p>
          <a:endParaRPr lang="tr-TR"/>
        </a:p>
      </dgm:t>
    </dgm:pt>
    <dgm:pt modelId="{BFA3BE20-DB2F-4B41-94D9-0F3A1B9A23FE}" type="pres">
      <dgm:prSet presAssocID="{5CCFFA57-E479-4FB7-8286-FA41757D7D58}" presName="linear" presStyleCnt="0">
        <dgm:presLayoutVars>
          <dgm:animLvl val="lvl"/>
          <dgm:resizeHandles val="exact"/>
        </dgm:presLayoutVars>
      </dgm:prSet>
      <dgm:spPr/>
      <dgm:t>
        <a:bodyPr/>
        <a:lstStyle/>
        <a:p>
          <a:endParaRPr lang="tr-TR"/>
        </a:p>
      </dgm:t>
    </dgm:pt>
    <dgm:pt modelId="{9B78BC9D-49DE-4EFB-85A3-CFD8A8928A8F}" type="pres">
      <dgm:prSet presAssocID="{91825955-D167-4825-AB44-7F01E5352ABC}" presName="parentText" presStyleLbl="node1" presStyleIdx="0" presStyleCnt="1" custScaleX="100000" custScaleY="148181" custLinFactNeighborX="1358" custLinFactNeighborY="5198">
        <dgm:presLayoutVars>
          <dgm:chMax val="0"/>
          <dgm:bulletEnabled val="1"/>
        </dgm:presLayoutVars>
      </dgm:prSet>
      <dgm:spPr/>
      <dgm:t>
        <a:bodyPr/>
        <a:lstStyle/>
        <a:p>
          <a:endParaRPr lang="tr-TR"/>
        </a:p>
      </dgm:t>
    </dgm:pt>
  </dgm:ptLst>
  <dgm:cxnLst>
    <dgm:cxn modelId="{81584AF2-70C8-45D6-B609-E9A47C92CC6C}" srcId="{5CCFFA57-E479-4FB7-8286-FA41757D7D58}" destId="{91825955-D167-4825-AB44-7F01E5352ABC}" srcOrd="0" destOrd="0" parTransId="{8131CA1B-7CC8-446A-B13B-9DCDE8F0AF21}" sibTransId="{AB749B3C-8828-4384-903A-67A6686370E0}"/>
    <dgm:cxn modelId="{64B2FC8A-237A-40F1-B00F-21E93FA2C347}" type="presOf" srcId="{91825955-D167-4825-AB44-7F01E5352ABC}" destId="{9B78BC9D-49DE-4EFB-85A3-CFD8A8928A8F}" srcOrd="0" destOrd="0" presId="urn:microsoft.com/office/officeart/2005/8/layout/vList2"/>
    <dgm:cxn modelId="{C5C45769-0F24-4586-965B-08E8D7D1223D}" type="presOf" srcId="{5CCFFA57-E479-4FB7-8286-FA41757D7D58}" destId="{BFA3BE20-DB2F-4B41-94D9-0F3A1B9A23FE}" srcOrd="0" destOrd="0" presId="urn:microsoft.com/office/officeart/2005/8/layout/vList2"/>
    <dgm:cxn modelId="{55C18A71-7836-4910-A39C-57B9A39C1171}" type="presParOf" srcId="{BFA3BE20-DB2F-4B41-94D9-0F3A1B9A23FE}" destId="{9B78BC9D-49DE-4EFB-85A3-CFD8A8928A8F}" srcOrd="0"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5B2291B-15BB-470E-BFE7-22D0F252B69B}" type="doc">
      <dgm:prSet loTypeId="urn:microsoft.com/office/officeart/2005/8/layout/chevron2" loCatId="list" qsTypeId="urn:microsoft.com/office/officeart/2005/8/quickstyle/simple1#7" qsCatId="simple" csTypeId="urn:microsoft.com/office/officeart/2005/8/colors/accent1_2#4" csCatId="accent1" phldr="1"/>
      <dgm:spPr/>
      <dgm:t>
        <a:bodyPr/>
        <a:lstStyle/>
        <a:p>
          <a:endParaRPr lang="tr-TR"/>
        </a:p>
      </dgm:t>
    </dgm:pt>
    <dgm:pt modelId="{0B688161-3553-4079-9458-2585879F5FB4}">
      <dgm:prSet phldrT="[Metin]" custT="1"/>
      <dgm:spPr>
        <a:solidFill>
          <a:schemeClr val="accent6">
            <a:lumMod val="75000"/>
          </a:schemeClr>
        </a:solidFill>
      </dgm:spPr>
      <dgm:t>
        <a:bodyPr/>
        <a:lstStyle/>
        <a:p>
          <a:r>
            <a:rPr lang="tr-TR" sz="2400" b="1" dirty="0" smtClean="0">
              <a:latin typeface="Arial" pitchFamily="34" charset="0"/>
              <a:cs typeface="Arial" pitchFamily="34" charset="0"/>
            </a:rPr>
            <a:t>Belge</a:t>
          </a:r>
          <a:endParaRPr lang="tr-TR" sz="2400" b="1" dirty="0">
            <a:latin typeface="Arial" pitchFamily="34" charset="0"/>
            <a:cs typeface="Arial" pitchFamily="34" charset="0"/>
          </a:endParaRPr>
        </a:p>
      </dgm:t>
    </dgm:pt>
    <dgm:pt modelId="{D238EEE8-BAD0-442C-B349-967C3F99C37F}" type="parTrans" cxnId="{57D21054-71C1-45FA-AA81-98BFAF7CAD8A}">
      <dgm:prSet/>
      <dgm:spPr/>
      <dgm:t>
        <a:bodyPr/>
        <a:lstStyle/>
        <a:p>
          <a:endParaRPr lang="tr-TR"/>
        </a:p>
      </dgm:t>
    </dgm:pt>
    <dgm:pt modelId="{6D4E9984-30E4-44A3-B63B-58D93910C61D}" type="sibTrans" cxnId="{57D21054-71C1-45FA-AA81-98BFAF7CAD8A}">
      <dgm:prSet/>
      <dgm:spPr/>
      <dgm:t>
        <a:bodyPr/>
        <a:lstStyle/>
        <a:p>
          <a:endParaRPr lang="tr-TR"/>
        </a:p>
      </dgm:t>
    </dgm:pt>
    <dgm:pt modelId="{4B162FFC-08C5-42CA-AB51-54BBE6E5FC4C}">
      <dgm:prSet phldrT="[Metin]" custT="1"/>
      <dgm:spPr>
        <a:solidFill>
          <a:schemeClr val="accent6">
            <a:lumMod val="40000"/>
            <a:lumOff val="60000"/>
            <a:alpha val="90000"/>
          </a:schemeClr>
        </a:solidFill>
      </dgm:spPr>
      <dgm:t>
        <a:bodyPr/>
        <a:lstStyle/>
        <a:p>
          <a:r>
            <a:rPr lang="tr-TR" sz="2000" b="1" dirty="0" smtClean="0">
              <a:solidFill>
                <a:schemeClr val="tx1"/>
              </a:solidFill>
              <a:latin typeface="Arial" pitchFamily="34" charset="0"/>
              <a:cs typeface="Arial" pitchFamily="34" charset="0"/>
            </a:rPr>
            <a:t>Bir bilgiyi içeren yazılmış, çizilmiş, resmedilmiş, görüntülü, sesli veya elektronik ortamlarda üretilmiş materyaldir.</a:t>
          </a:r>
          <a:endParaRPr lang="tr-TR" sz="2000" b="1" dirty="0">
            <a:solidFill>
              <a:schemeClr val="tx1"/>
            </a:solidFill>
            <a:latin typeface="Arial" pitchFamily="34" charset="0"/>
            <a:cs typeface="Arial" pitchFamily="34" charset="0"/>
          </a:endParaRPr>
        </a:p>
      </dgm:t>
    </dgm:pt>
    <dgm:pt modelId="{CEE408AA-EA16-4694-9B79-F307F581962C}" type="parTrans" cxnId="{A7413D33-F8DA-4B95-8D18-AA3DDABFC168}">
      <dgm:prSet/>
      <dgm:spPr/>
      <dgm:t>
        <a:bodyPr/>
        <a:lstStyle/>
        <a:p>
          <a:endParaRPr lang="tr-TR"/>
        </a:p>
      </dgm:t>
    </dgm:pt>
    <dgm:pt modelId="{802A0B1B-0182-4C5D-BBA0-2A060E4720CA}" type="sibTrans" cxnId="{A7413D33-F8DA-4B95-8D18-AA3DDABFC168}">
      <dgm:prSet/>
      <dgm:spPr/>
      <dgm:t>
        <a:bodyPr/>
        <a:lstStyle/>
        <a:p>
          <a:endParaRPr lang="tr-TR"/>
        </a:p>
      </dgm:t>
    </dgm:pt>
    <dgm:pt modelId="{E91926D2-3DF3-4E32-BB8F-430612A88F34}">
      <dgm:prSet phldrT="[Metin]" custT="1"/>
      <dgm:spPr>
        <a:solidFill>
          <a:schemeClr val="accent2">
            <a:lumMod val="75000"/>
          </a:schemeClr>
        </a:solidFill>
      </dgm:spPr>
      <dgm:t>
        <a:bodyPr/>
        <a:lstStyle/>
        <a:p>
          <a:r>
            <a:rPr lang="tr-TR" sz="2400" b="1" dirty="0" smtClean="0">
              <a:latin typeface="Arial" pitchFamily="34" charset="0"/>
              <a:cs typeface="Arial" pitchFamily="34" charset="0"/>
            </a:rPr>
            <a:t>Dosya</a:t>
          </a:r>
          <a:endParaRPr lang="tr-TR" sz="2400" b="1" dirty="0">
            <a:latin typeface="Arial" pitchFamily="34" charset="0"/>
            <a:cs typeface="Arial" pitchFamily="34" charset="0"/>
          </a:endParaRPr>
        </a:p>
      </dgm:t>
    </dgm:pt>
    <dgm:pt modelId="{B7F9F411-6DD9-4651-A62E-851B77D8859A}" type="parTrans" cxnId="{69A42576-C0FC-4D9E-8071-58E00F7EB944}">
      <dgm:prSet/>
      <dgm:spPr/>
      <dgm:t>
        <a:bodyPr/>
        <a:lstStyle/>
        <a:p>
          <a:endParaRPr lang="tr-TR"/>
        </a:p>
      </dgm:t>
    </dgm:pt>
    <dgm:pt modelId="{4C3B20F3-2971-4A8E-BFDD-95755DF983CE}" type="sibTrans" cxnId="{69A42576-C0FC-4D9E-8071-58E00F7EB944}">
      <dgm:prSet/>
      <dgm:spPr/>
      <dgm:t>
        <a:bodyPr/>
        <a:lstStyle/>
        <a:p>
          <a:endParaRPr lang="tr-TR"/>
        </a:p>
      </dgm:t>
    </dgm:pt>
    <dgm:pt modelId="{1E843D07-2E13-4B46-BB34-A021EA0718EE}">
      <dgm:prSet phldrT="[Metin]" custT="1"/>
      <dgm:spPr>
        <a:solidFill>
          <a:schemeClr val="accent1">
            <a:lumMod val="60000"/>
            <a:lumOff val="40000"/>
            <a:alpha val="90000"/>
          </a:schemeClr>
        </a:solidFill>
      </dgm:spPr>
      <dgm:t>
        <a:bodyPr/>
        <a:lstStyle/>
        <a:p>
          <a:r>
            <a:rPr lang="tr-TR" sz="2000" b="1" dirty="0" smtClean="0">
              <a:solidFill>
                <a:schemeClr val="tx1"/>
              </a:solidFill>
              <a:latin typeface="Arial" pitchFamily="34" charset="0"/>
              <a:cs typeface="Arial" pitchFamily="34" charset="0"/>
            </a:rPr>
            <a:t>Aynı konuyu ihtiva eden yazılar grubunu ifade eder.</a:t>
          </a:r>
          <a:endParaRPr lang="tr-TR" sz="2000" b="1" dirty="0">
            <a:solidFill>
              <a:schemeClr val="tx1"/>
            </a:solidFill>
            <a:latin typeface="Arial" pitchFamily="34" charset="0"/>
            <a:cs typeface="Arial" pitchFamily="34" charset="0"/>
          </a:endParaRPr>
        </a:p>
      </dgm:t>
    </dgm:pt>
    <dgm:pt modelId="{4F4184F0-3903-4396-99C7-FE15551AEA1F}" type="parTrans" cxnId="{F5904183-349A-4E35-AE9F-059847EF6CDA}">
      <dgm:prSet/>
      <dgm:spPr/>
      <dgm:t>
        <a:bodyPr/>
        <a:lstStyle/>
        <a:p>
          <a:endParaRPr lang="tr-TR"/>
        </a:p>
      </dgm:t>
    </dgm:pt>
    <dgm:pt modelId="{02250D5E-D35E-4DA4-93FC-04BB9E8E07DC}" type="sibTrans" cxnId="{F5904183-349A-4E35-AE9F-059847EF6CDA}">
      <dgm:prSet/>
      <dgm:spPr/>
      <dgm:t>
        <a:bodyPr/>
        <a:lstStyle/>
        <a:p>
          <a:endParaRPr lang="tr-TR"/>
        </a:p>
      </dgm:t>
    </dgm:pt>
    <dgm:pt modelId="{ED58004B-CC3F-4B7F-9314-B606B8B0A3C5}">
      <dgm:prSet phldrT="[Metin]" custT="1"/>
      <dgm:spPr/>
      <dgm:t>
        <a:bodyPr/>
        <a:lstStyle/>
        <a:p>
          <a:r>
            <a:rPr lang="tr-TR" sz="2400" dirty="0" smtClean="0">
              <a:latin typeface="Arial" pitchFamily="34" charset="0"/>
              <a:cs typeface="Arial" pitchFamily="34" charset="0"/>
            </a:rPr>
            <a:t>Dosya       Planı</a:t>
          </a:r>
          <a:endParaRPr lang="tr-TR" sz="2400" dirty="0">
            <a:latin typeface="Arial" pitchFamily="34" charset="0"/>
            <a:cs typeface="Arial" pitchFamily="34" charset="0"/>
          </a:endParaRPr>
        </a:p>
      </dgm:t>
    </dgm:pt>
    <dgm:pt modelId="{F3C33EBB-AEED-4C37-A4EE-B666003E30FB}" type="parTrans" cxnId="{5A2EBA0B-CD78-40DF-B382-DCC28C9F8EFA}">
      <dgm:prSet/>
      <dgm:spPr/>
      <dgm:t>
        <a:bodyPr/>
        <a:lstStyle/>
        <a:p>
          <a:endParaRPr lang="tr-TR"/>
        </a:p>
      </dgm:t>
    </dgm:pt>
    <dgm:pt modelId="{D08199BC-D70E-458F-AC83-CDF459C5DEDA}" type="sibTrans" cxnId="{5A2EBA0B-CD78-40DF-B382-DCC28C9F8EFA}">
      <dgm:prSet/>
      <dgm:spPr/>
      <dgm:t>
        <a:bodyPr/>
        <a:lstStyle/>
        <a:p>
          <a:endParaRPr lang="tr-TR"/>
        </a:p>
      </dgm:t>
    </dgm:pt>
    <dgm:pt modelId="{EDF22F05-9E44-4C21-A2DC-1BA4397D81D3}">
      <dgm:prSet phldrT="[Metin]" custT="1"/>
      <dgm:spPr>
        <a:solidFill>
          <a:srgbClr val="FFFF00">
            <a:alpha val="90000"/>
          </a:srgbClr>
        </a:solidFill>
      </dgm:spPr>
      <dgm:t>
        <a:bodyPr/>
        <a:lstStyle/>
        <a:p>
          <a:r>
            <a:rPr lang="tr-TR" sz="1800" b="1" dirty="0" smtClean="0">
              <a:solidFill>
                <a:schemeClr val="tx1"/>
              </a:solidFill>
              <a:latin typeface="Arial" pitchFamily="34" charset="0"/>
              <a:cs typeface="Arial" pitchFamily="34" charset="0"/>
            </a:rPr>
            <a:t>Belgelerin, sistemli bir şekilde dosyalanmasını sağlamak üzere önceden hazırlanmış konu ve konu numaraları envanteridir.</a:t>
          </a:r>
          <a:endParaRPr lang="tr-TR" sz="1800" b="1" dirty="0">
            <a:solidFill>
              <a:schemeClr val="tx1"/>
            </a:solidFill>
            <a:latin typeface="Arial" pitchFamily="34" charset="0"/>
            <a:cs typeface="Arial" pitchFamily="34" charset="0"/>
          </a:endParaRPr>
        </a:p>
      </dgm:t>
    </dgm:pt>
    <dgm:pt modelId="{9CDE3B63-3E11-407B-BC8B-C2673431ECDF}" type="parTrans" cxnId="{163E079C-E775-44DA-8091-3D91A21EE9F1}">
      <dgm:prSet/>
      <dgm:spPr/>
      <dgm:t>
        <a:bodyPr/>
        <a:lstStyle/>
        <a:p>
          <a:endParaRPr lang="tr-TR"/>
        </a:p>
      </dgm:t>
    </dgm:pt>
    <dgm:pt modelId="{1BCE94AE-F9F6-4DA8-BEA8-CFC43446DFE2}" type="sibTrans" cxnId="{163E079C-E775-44DA-8091-3D91A21EE9F1}">
      <dgm:prSet/>
      <dgm:spPr/>
      <dgm:t>
        <a:bodyPr/>
        <a:lstStyle/>
        <a:p>
          <a:endParaRPr lang="tr-TR"/>
        </a:p>
      </dgm:t>
    </dgm:pt>
    <dgm:pt modelId="{8F920BE9-6964-4E19-86F2-A20A48B474FD}" type="pres">
      <dgm:prSet presAssocID="{C5B2291B-15BB-470E-BFE7-22D0F252B69B}" presName="linearFlow" presStyleCnt="0">
        <dgm:presLayoutVars>
          <dgm:dir/>
          <dgm:animLvl val="lvl"/>
          <dgm:resizeHandles val="exact"/>
        </dgm:presLayoutVars>
      </dgm:prSet>
      <dgm:spPr/>
      <dgm:t>
        <a:bodyPr/>
        <a:lstStyle/>
        <a:p>
          <a:endParaRPr lang="tr-TR"/>
        </a:p>
      </dgm:t>
    </dgm:pt>
    <dgm:pt modelId="{F7D1DC6C-7050-486F-88AC-1B1AB4CAB2C4}" type="pres">
      <dgm:prSet presAssocID="{0B688161-3553-4079-9458-2585879F5FB4}" presName="composite" presStyleCnt="0"/>
      <dgm:spPr/>
    </dgm:pt>
    <dgm:pt modelId="{63F5B42C-7E25-4293-BE06-E0CE3B04291A}" type="pres">
      <dgm:prSet presAssocID="{0B688161-3553-4079-9458-2585879F5FB4}" presName="parentText" presStyleLbl="alignNode1" presStyleIdx="0" presStyleCnt="3">
        <dgm:presLayoutVars>
          <dgm:chMax val="1"/>
          <dgm:bulletEnabled val="1"/>
        </dgm:presLayoutVars>
      </dgm:prSet>
      <dgm:spPr/>
      <dgm:t>
        <a:bodyPr/>
        <a:lstStyle/>
        <a:p>
          <a:endParaRPr lang="tr-TR"/>
        </a:p>
      </dgm:t>
    </dgm:pt>
    <dgm:pt modelId="{22C3BC52-8FCD-4200-9594-2850FD914407}" type="pres">
      <dgm:prSet presAssocID="{0B688161-3553-4079-9458-2585879F5FB4}" presName="descendantText" presStyleLbl="alignAcc1" presStyleIdx="0" presStyleCnt="3">
        <dgm:presLayoutVars>
          <dgm:bulletEnabled val="1"/>
        </dgm:presLayoutVars>
      </dgm:prSet>
      <dgm:spPr/>
      <dgm:t>
        <a:bodyPr/>
        <a:lstStyle/>
        <a:p>
          <a:endParaRPr lang="tr-TR"/>
        </a:p>
      </dgm:t>
    </dgm:pt>
    <dgm:pt modelId="{093ACAB9-1838-4097-A11C-E9A380368BD2}" type="pres">
      <dgm:prSet presAssocID="{6D4E9984-30E4-44A3-B63B-58D93910C61D}" presName="sp" presStyleCnt="0"/>
      <dgm:spPr/>
    </dgm:pt>
    <dgm:pt modelId="{145719F2-2B4C-4C02-835F-CD209C4344F0}" type="pres">
      <dgm:prSet presAssocID="{E91926D2-3DF3-4E32-BB8F-430612A88F34}" presName="composite" presStyleCnt="0"/>
      <dgm:spPr/>
    </dgm:pt>
    <dgm:pt modelId="{84891A7F-3B7E-4D6F-B0AE-D386E7DD6603}" type="pres">
      <dgm:prSet presAssocID="{E91926D2-3DF3-4E32-BB8F-430612A88F34}" presName="parentText" presStyleLbl="alignNode1" presStyleIdx="1" presStyleCnt="3">
        <dgm:presLayoutVars>
          <dgm:chMax val="1"/>
          <dgm:bulletEnabled val="1"/>
        </dgm:presLayoutVars>
      </dgm:prSet>
      <dgm:spPr/>
      <dgm:t>
        <a:bodyPr/>
        <a:lstStyle/>
        <a:p>
          <a:endParaRPr lang="tr-TR"/>
        </a:p>
      </dgm:t>
    </dgm:pt>
    <dgm:pt modelId="{C9DA879C-75B7-4232-94E1-31001F646683}" type="pres">
      <dgm:prSet presAssocID="{E91926D2-3DF3-4E32-BB8F-430612A88F34}" presName="descendantText" presStyleLbl="alignAcc1" presStyleIdx="1" presStyleCnt="3">
        <dgm:presLayoutVars>
          <dgm:bulletEnabled val="1"/>
        </dgm:presLayoutVars>
      </dgm:prSet>
      <dgm:spPr/>
      <dgm:t>
        <a:bodyPr/>
        <a:lstStyle/>
        <a:p>
          <a:endParaRPr lang="tr-TR"/>
        </a:p>
      </dgm:t>
    </dgm:pt>
    <dgm:pt modelId="{0C30C21E-5B42-40BA-BAFC-A9E6EF24BDA9}" type="pres">
      <dgm:prSet presAssocID="{4C3B20F3-2971-4A8E-BFDD-95755DF983CE}" presName="sp" presStyleCnt="0"/>
      <dgm:spPr/>
    </dgm:pt>
    <dgm:pt modelId="{0E28806F-FCA1-471A-A300-0AD1AF97EF88}" type="pres">
      <dgm:prSet presAssocID="{ED58004B-CC3F-4B7F-9314-B606B8B0A3C5}" presName="composite" presStyleCnt="0"/>
      <dgm:spPr/>
    </dgm:pt>
    <dgm:pt modelId="{AB41F7E5-3664-407C-B791-72F94D69AFFC}" type="pres">
      <dgm:prSet presAssocID="{ED58004B-CC3F-4B7F-9314-B606B8B0A3C5}" presName="parentText" presStyleLbl="alignNode1" presStyleIdx="2" presStyleCnt="3">
        <dgm:presLayoutVars>
          <dgm:chMax val="1"/>
          <dgm:bulletEnabled val="1"/>
        </dgm:presLayoutVars>
      </dgm:prSet>
      <dgm:spPr/>
      <dgm:t>
        <a:bodyPr/>
        <a:lstStyle/>
        <a:p>
          <a:endParaRPr lang="tr-TR"/>
        </a:p>
      </dgm:t>
    </dgm:pt>
    <dgm:pt modelId="{1C541FE0-FA4B-4AE3-84E7-00CEB14E35FB}" type="pres">
      <dgm:prSet presAssocID="{ED58004B-CC3F-4B7F-9314-B606B8B0A3C5}" presName="descendantText" presStyleLbl="alignAcc1" presStyleIdx="2" presStyleCnt="3">
        <dgm:presLayoutVars>
          <dgm:bulletEnabled val="1"/>
        </dgm:presLayoutVars>
      </dgm:prSet>
      <dgm:spPr/>
      <dgm:t>
        <a:bodyPr/>
        <a:lstStyle/>
        <a:p>
          <a:endParaRPr lang="tr-TR"/>
        </a:p>
      </dgm:t>
    </dgm:pt>
  </dgm:ptLst>
  <dgm:cxnLst>
    <dgm:cxn modelId="{57D21054-71C1-45FA-AA81-98BFAF7CAD8A}" srcId="{C5B2291B-15BB-470E-BFE7-22D0F252B69B}" destId="{0B688161-3553-4079-9458-2585879F5FB4}" srcOrd="0" destOrd="0" parTransId="{D238EEE8-BAD0-442C-B349-967C3F99C37F}" sibTransId="{6D4E9984-30E4-44A3-B63B-58D93910C61D}"/>
    <dgm:cxn modelId="{F5904183-349A-4E35-AE9F-059847EF6CDA}" srcId="{E91926D2-3DF3-4E32-BB8F-430612A88F34}" destId="{1E843D07-2E13-4B46-BB34-A021EA0718EE}" srcOrd="0" destOrd="0" parTransId="{4F4184F0-3903-4396-99C7-FE15551AEA1F}" sibTransId="{02250D5E-D35E-4DA4-93FC-04BB9E8E07DC}"/>
    <dgm:cxn modelId="{BEB4366B-AE5B-4EFB-ABCD-E7713BB34E5E}" type="presOf" srcId="{1E843D07-2E13-4B46-BB34-A021EA0718EE}" destId="{C9DA879C-75B7-4232-94E1-31001F646683}" srcOrd="0" destOrd="0" presId="urn:microsoft.com/office/officeart/2005/8/layout/chevron2"/>
    <dgm:cxn modelId="{030713DB-8712-4C2E-AFD4-AABDF146B10B}" type="presOf" srcId="{0B688161-3553-4079-9458-2585879F5FB4}" destId="{63F5B42C-7E25-4293-BE06-E0CE3B04291A}" srcOrd="0" destOrd="0" presId="urn:microsoft.com/office/officeart/2005/8/layout/chevron2"/>
    <dgm:cxn modelId="{5A2EBA0B-CD78-40DF-B382-DCC28C9F8EFA}" srcId="{C5B2291B-15BB-470E-BFE7-22D0F252B69B}" destId="{ED58004B-CC3F-4B7F-9314-B606B8B0A3C5}" srcOrd="2" destOrd="0" parTransId="{F3C33EBB-AEED-4C37-A4EE-B666003E30FB}" sibTransId="{D08199BC-D70E-458F-AC83-CDF459C5DEDA}"/>
    <dgm:cxn modelId="{69A42576-C0FC-4D9E-8071-58E00F7EB944}" srcId="{C5B2291B-15BB-470E-BFE7-22D0F252B69B}" destId="{E91926D2-3DF3-4E32-BB8F-430612A88F34}" srcOrd="1" destOrd="0" parTransId="{B7F9F411-6DD9-4651-A62E-851B77D8859A}" sibTransId="{4C3B20F3-2971-4A8E-BFDD-95755DF983CE}"/>
    <dgm:cxn modelId="{3C6AF4CB-A822-4FBF-B56A-3F91E13D4144}" type="presOf" srcId="{EDF22F05-9E44-4C21-A2DC-1BA4397D81D3}" destId="{1C541FE0-FA4B-4AE3-84E7-00CEB14E35FB}" srcOrd="0" destOrd="0" presId="urn:microsoft.com/office/officeart/2005/8/layout/chevron2"/>
    <dgm:cxn modelId="{BBCC035A-3E2D-4531-83D6-763A577C33B9}" type="presOf" srcId="{ED58004B-CC3F-4B7F-9314-B606B8B0A3C5}" destId="{AB41F7E5-3664-407C-B791-72F94D69AFFC}" srcOrd="0" destOrd="0" presId="urn:microsoft.com/office/officeart/2005/8/layout/chevron2"/>
    <dgm:cxn modelId="{A7413D33-F8DA-4B95-8D18-AA3DDABFC168}" srcId="{0B688161-3553-4079-9458-2585879F5FB4}" destId="{4B162FFC-08C5-42CA-AB51-54BBE6E5FC4C}" srcOrd="0" destOrd="0" parTransId="{CEE408AA-EA16-4694-9B79-F307F581962C}" sibTransId="{802A0B1B-0182-4C5D-BBA0-2A060E4720CA}"/>
    <dgm:cxn modelId="{A85A50B3-53D0-4890-8852-3C88C049AED3}" type="presOf" srcId="{C5B2291B-15BB-470E-BFE7-22D0F252B69B}" destId="{8F920BE9-6964-4E19-86F2-A20A48B474FD}" srcOrd="0" destOrd="0" presId="urn:microsoft.com/office/officeart/2005/8/layout/chevron2"/>
    <dgm:cxn modelId="{6B429416-5C76-42F8-99DF-A215EE33BECB}" type="presOf" srcId="{4B162FFC-08C5-42CA-AB51-54BBE6E5FC4C}" destId="{22C3BC52-8FCD-4200-9594-2850FD914407}" srcOrd="0" destOrd="0" presId="urn:microsoft.com/office/officeart/2005/8/layout/chevron2"/>
    <dgm:cxn modelId="{E4A53079-1DCF-4DCB-91D6-19628CB63493}" type="presOf" srcId="{E91926D2-3DF3-4E32-BB8F-430612A88F34}" destId="{84891A7F-3B7E-4D6F-B0AE-D386E7DD6603}" srcOrd="0" destOrd="0" presId="urn:microsoft.com/office/officeart/2005/8/layout/chevron2"/>
    <dgm:cxn modelId="{163E079C-E775-44DA-8091-3D91A21EE9F1}" srcId="{ED58004B-CC3F-4B7F-9314-B606B8B0A3C5}" destId="{EDF22F05-9E44-4C21-A2DC-1BA4397D81D3}" srcOrd="0" destOrd="0" parTransId="{9CDE3B63-3E11-407B-BC8B-C2673431ECDF}" sibTransId="{1BCE94AE-F9F6-4DA8-BEA8-CFC43446DFE2}"/>
    <dgm:cxn modelId="{3A440C2E-C49C-4B56-A635-3D4A5A0A6258}" type="presParOf" srcId="{8F920BE9-6964-4E19-86F2-A20A48B474FD}" destId="{F7D1DC6C-7050-486F-88AC-1B1AB4CAB2C4}" srcOrd="0" destOrd="0" presId="urn:microsoft.com/office/officeart/2005/8/layout/chevron2"/>
    <dgm:cxn modelId="{2A1E67C6-6D6F-46FE-A44D-2489764F3D76}" type="presParOf" srcId="{F7D1DC6C-7050-486F-88AC-1B1AB4CAB2C4}" destId="{63F5B42C-7E25-4293-BE06-E0CE3B04291A}" srcOrd="0" destOrd="0" presId="urn:microsoft.com/office/officeart/2005/8/layout/chevron2"/>
    <dgm:cxn modelId="{FF9E0E1E-E995-4D8B-8B15-E80ED617C153}" type="presParOf" srcId="{F7D1DC6C-7050-486F-88AC-1B1AB4CAB2C4}" destId="{22C3BC52-8FCD-4200-9594-2850FD914407}" srcOrd="1" destOrd="0" presId="urn:microsoft.com/office/officeart/2005/8/layout/chevron2"/>
    <dgm:cxn modelId="{A7B6C640-49FD-4BF7-A3DE-999D3464CD09}" type="presParOf" srcId="{8F920BE9-6964-4E19-86F2-A20A48B474FD}" destId="{093ACAB9-1838-4097-A11C-E9A380368BD2}" srcOrd="1" destOrd="0" presId="urn:microsoft.com/office/officeart/2005/8/layout/chevron2"/>
    <dgm:cxn modelId="{2935A5AB-EF7D-4D89-8971-478717DCDC7E}" type="presParOf" srcId="{8F920BE9-6964-4E19-86F2-A20A48B474FD}" destId="{145719F2-2B4C-4C02-835F-CD209C4344F0}" srcOrd="2" destOrd="0" presId="urn:microsoft.com/office/officeart/2005/8/layout/chevron2"/>
    <dgm:cxn modelId="{E548DE8C-9DB1-4E11-9C05-5953888215E8}" type="presParOf" srcId="{145719F2-2B4C-4C02-835F-CD209C4344F0}" destId="{84891A7F-3B7E-4D6F-B0AE-D386E7DD6603}" srcOrd="0" destOrd="0" presId="urn:microsoft.com/office/officeart/2005/8/layout/chevron2"/>
    <dgm:cxn modelId="{219EAEC7-B9FA-493C-9716-84648B26DC59}" type="presParOf" srcId="{145719F2-2B4C-4C02-835F-CD209C4344F0}" destId="{C9DA879C-75B7-4232-94E1-31001F646683}" srcOrd="1" destOrd="0" presId="urn:microsoft.com/office/officeart/2005/8/layout/chevron2"/>
    <dgm:cxn modelId="{290F8ED9-80E2-41EB-AB12-CF274CC03976}" type="presParOf" srcId="{8F920BE9-6964-4E19-86F2-A20A48B474FD}" destId="{0C30C21E-5B42-40BA-BAFC-A9E6EF24BDA9}" srcOrd="3" destOrd="0" presId="urn:microsoft.com/office/officeart/2005/8/layout/chevron2"/>
    <dgm:cxn modelId="{6B0C33F4-128C-40DD-BE7A-97E48797B94C}" type="presParOf" srcId="{8F920BE9-6964-4E19-86F2-A20A48B474FD}" destId="{0E28806F-FCA1-471A-A300-0AD1AF97EF88}" srcOrd="4" destOrd="0" presId="urn:microsoft.com/office/officeart/2005/8/layout/chevron2"/>
    <dgm:cxn modelId="{20D31777-2341-498B-9A2F-DA950C27B5B3}" type="presParOf" srcId="{0E28806F-FCA1-471A-A300-0AD1AF97EF88}" destId="{AB41F7E5-3664-407C-B791-72F94D69AFFC}" srcOrd="0" destOrd="0" presId="urn:microsoft.com/office/officeart/2005/8/layout/chevron2"/>
    <dgm:cxn modelId="{FE734EEA-E3E9-4A6D-B0F1-F54D65E314E4}" type="presParOf" srcId="{0E28806F-FCA1-471A-A300-0AD1AF97EF88}" destId="{1C541FE0-FA4B-4AE3-84E7-00CEB14E35FB}"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6F7BDC-740A-4E34-BC0F-F7373BD1CDF9}" type="doc">
      <dgm:prSet loTypeId="urn:microsoft.com/office/officeart/2005/8/layout/vList2" loCatId="list" qsTypeId="urn:microsoft.com/office/officeart/2005/8/quickstyle/simple1#1" qsCatId="simple" csTypeId="urn:microsoft.com/office/officeart/2005/8/colors/accent1_2#1" csCatId="accent1" phldr="1"/>
      <dgm:spPr/>
      <dgm:t>
        <a:bodyPr/>
        <a:lstStyle/>
        <a:p>
          <a:endParaRPr lang="tr-TR"/>
        </a:p>
      </dgm:t>
    </dgm:pt>
    <dgm:pt modelId="{876C9F31-8915-4319-9997-6D10566299EE}">
      <dgm:prSet phldrT="[Metin]" custT="1"/>
      <dgm:spPr>
        <a:solidFill>
          <a:schemeClr val="tx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tr-TR" sz="2000" b="1" dirty="0" smtClean="0"/>
            <a:t>Arşiv malzemesini tespit etmek ve ayırmak,</a:t>
          </a:r>
          <a:endParaRPr lang="tr-TR" sz="2000" b="1" dirty="0"/>
        </a:p>
      </dgm:t>
    </dgm:pt>
    <dgm:pt modelId="{D262E1FE-671C-40E5-8B9C-5FA26DECDFBB}" type="parTrans" cxnId="{0082E8C5-DC45-472C-BDDA-642F7C56C665}">
      <dgm:prSet/>
      <dgm:spPr/>
      <dgm:t>
        <a:bodyPr/>
        <a:lstStyle/>
        <a:p>
          <a:endParaRPr lang="tr-TR"/>
        </a:p>
      </dgm:t>
    </dgm:pt>
    <dgm:pt modelId="{9A266F45-EBB3-4424-8CB1-39724C201493}" type="sibTrans" cxnId="{0082E8C5-DC45-472C-BDDA-642F7C56C665}">
      <dgm:prSet/>
      <dgm:spPr/>
      <dgm:t>
        <a:bodyPr/>
        <a:lstStyle/>
        <a:p>
          <a:endParaRPr lang="tr-TR"/>
        </a:p>
      </dgm:t>
    </dgm:pt>
    <dgm:pt modelId="{F9507324-EA4C-4BA9-9ADD-50D79626647F}">
      <dgm:prSet phldrT="[Metin]" phldr="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tr-TR" dirty="0"/>
        </a:p>
      </dgm:t>
    </dgm:pt>
    <dgm:pt modelId="{90714B7A-E454-4EF7-A496-C12F19F20894}" type="parTrans" cxnId="{45A928F5-5EAD-464D-B3B5-DF4C01DE1A79}">
      <dgm:prSet/>
      <dgm:spPr/>
      <dgm:t>
        <a:bodyPr/>
        <a:lstStyle/>
        <a:p>
          <a:endParaRPr lang="tr-TR"/>
        </a:p>
      </dgm:t>
    </dgm:pt>
    <dgm:pt modelId="{0608C59A-6C1A-48F9-BF3F-141EB5EE5C33}" type="sibTrans" cxnId="{45A928F5-5EAD-464D-B3B5-DF4C01DE1A79}">
      <dgm:prSet/>
      <dgm:spPr/>
      <dgm:t>
        <a:bodyPr/>
        <a:lstStyle/>
        <a:p>
          <a:endParaRPr lang="tr-TR"/>
        </a:p>
      </dgm:t>
    </dgm:pt>
    <dgm:pt modelId="{E9979604-B23D-4177-A02B-CE1DA43B95F5}">
      <dgm:prSet phldrT="[Metin]" custT="1"/>
      <dgm:spPr>
        <a:solidFill>
          <a:schemeClr val="tx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tr-TR" sz="2000" b="1" dirty="0" smtClean="0"/>
            <a:t>Arşiv malzemesini kayba uğramaktan korumak,</a:t>
          </a:r>
          <a:endParaRPr lang="tr-TR" sz="2000" b="1" dirty="0"/>
        </a:p>
      </dgm:t>
    </dgm:pt>
    <dgm:pt modelId="{F1876B0F-670A-44D7-ACE3-4F01056D0121}" type="parTrans" cxnId="{ACD6B99A-ABE4-48DB-A87B-6EC99485B126}">
      <dgm:prSet/>
      <dgm:spPr/>
      <dgm:t>
        <a:bodyPr/>
        <a:lstStyle/>
        <a:p>
          <a:endParaRPr lang="tr-TR"/>
        </a:p>
      </dgm:t>
    </dgm:pt>
    <dgm:pt modelId="{B028299C-6539-439C-8DBE-C4394A389FE2}" type="sibTrans" cxnId="{ACD6B99A-ABE4-48DB-A87B-6EC99485B126}">
      <dgm:prSet/>
      <dgm:spPr/>
      <dgm:t>
        <a:bodyPr/>
        <a:lstStyle/>
        <a:p>
          <a:endParaRPr lang="tr-TR"/>
        </a:p>
      </dgm:t>
    </dgm:pt>
    <dgm:pt modelId="{32842A78-B93D-4DCF-BAFE-BC9B5ED0428A}">
      <dgm:prSet phldrT="[Metin]" phldr="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tr-TR" dirty="0"/>
        </a:p>
      </dgm:t>
    </dgm:pt>
    <dgm:pt modelId="{1CC38495-1F30-42EE-BC0E-07058B60673A}" type="parTrans" cxnId="{E2D25D39-CF5D-4BE3-9FFF-54E620152D47}">
      <dgm:prSet/>
      <dgm:spPr/>
      <dgm:t>
        <a:bodyPr/>
        <a:lstStyle/>
        <a:p>
          <a:endParaRPr lang="tr-TR"/>
        </a:p>
      </dgm:t>
    </dgm:pt>
    <dgm:pt modelId="{F821CB02-395A-46F0-A235-FF78365375CB}" type="sibTrans" cxnId="{E2D25D39-CF5D-4BE3-9FFF-54E620152D47}">
      <dgm:prSet/>
      <dgm:spPr/>
      <dgm:t>
        <a:bodyPr/>
        <a:lstStyle/>
        <a:p>
          <a:endParaRPr lang="tr-TR"/>
        </a:p>
      </dgm:t>
    </dgm:pt>
    <dgm:pt modelId="{5AA5A670-67BF-4F18-BD68-BE5F71864B6A}">
      <dgm:prSet phldrT="[Metin]" custT="1"/>
      <dgm:spPr>
        <a:solidFill>
          <a:schemeClr val="tx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tr-TR" sz="2000" b="1" dirty="0" smtClean="0"/>
            <a:t>Arşiv malzemesini gerekli şartlarda saklamak, </a:t>
          </a:r>
          <a:r>
            <a:rPr lang="tr-TR" sz="2000" b="1" dirty="0" smtClean="0">
              <a:solidFill>
                <a:srgbClr val="FFC000"/>
              </a:solidFill>
            </a:rPr>
            <a:t>(TSE 13212) </a:t>
          </a:r>
          <a:endParaRPr lang="tr-TR" sz="2000" b="1" dirty="0">
            <a:solidFill>
              <a:srgbClr val="FFC000"/>
            </a:solidFill>
          </a:endParaRPr>
        </a:p>
      </dgm:t>
    </dgm:pt>
    <dgm:pt modelId="{2122277F-DCE3-4677-ADB0-9575571172AE}" type="parTrans" cxnId="{50ABF264-5B57-4AEC-9374-0ACDA5D5185D}">
      <dgm:prSet/>
      <dgm:spPr/>
      <dgm:t>
        <a:bodyPr/>
        <a:lstStyle/>
        <a:p>
          <a:endParaRPr lang="tr-TR"/>
        </a:p>
      </dgm:t>
    </dgm:pt>
    <dgm:pt modelId="{0A461FC3-A4D7-42D7-8AB7-4661520BDE98}" type="sibTrans" cxnId="{50ABF264-5B57-4AEC-9374-0ACDA5D5185D}">
      <dgm:prSet/>
      <dgm:spPr/>
      <dgm:t>
        <a:bodyPr/>
        <a:lstStyle/>
        <a:p>
          <a:endParaRPr lang="tr-TR"/>
        </a:p>
      </dgm:t>
    </dgm:pt>
    <dgm:pt modelId="{530BB889-5D55-4146-BAB3-B6E6A50E6019}">
      <dgm:prSet phldrT="[Metin]" custT="1"/>
      <dgm:spPr>
        <a:solidFill>
          <a:schemeClr val="tx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tr-TR" sz="2000" b="1" dirty="0" smtClean="0"/>
            <a:t>Arşiv malzemesini yararlanmaya sunmak,</a:t>
          </a:r>
          <a:endParaRPr lang="tr-TR" sz="2000" b="1" dirty="0"/>
        </a:p>
      </dgm:t>
    </dgm:pt>
    <dgm:pt modelId="{2620641C-CD0F-48FA-A268-57AFA86838D0}" type="parTrans" cxnId="{BB262FAD-9011-49F7-A143-02D969B8BD54}">
      <dgm:prSet/>
      <dgm:spPr/>
      <dgm:t>
        <a:bodyPr/>
        <a:lstStyle/>
        <a:p>
          <a:endParaRPr lang="tr-TR"/>
        </a:p>
      </dgm:t>
    </dgm:pt>
    <dgm:pt modelId="{FD54EB85-6799-4554-A4D0-A55CC3659383}" type="sibTrans" cxnId="{BB262FAD-9011-49F7-A143-02D969B8BD54}">
      <dgm:prSet/>
      <dgm:spPr/>
      <dgm:t>
        <a:bodyPr/>
        <a:lstStyle/>
        <a:p>
          <a:endParaRPr lang="tr-TR"/>
        </a:p>
      </dgm:t>
    </dgm:pt>
    <dgm:pt modelId="{1316F96E-67BD-4EEA-A0F5-D076683BE664}">
      <dgm:prSet phldrT="[Metin]" custT="1"/>
      <dgm:spPr>
        <a:solidFill>
          <a:schemeClr val="tx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tr-TR" sz="2000" b="1" dirty="0" smtClean="0"/>
            <a:t>Arşiv malzemesinin yeniden oluşumu aşamasında, bunu kontrol altına almak.</a:t>
          </a:r>
          <a:endParaRPr lang="tr-TR" sz="2000" b="1" dirty="0"/>
        </a:p>
      </dgm:t>
    </dgm:pt>
    <dgm:pt modelId="{F85B75E7-E866-4BC7-884B-A2C4B1D47E27}" type="parTrans" cxnId="{DC8845B9-629A-4780-B3B3-C3BE97275C43}">
      <dgm:prSet/>
      <dgm:spPr/>
      <dgm:t>
        <a:bodyPr/>
        <a:lstStyle/>
        <a:p>
          <a:endParaRPr lang="tr-TR"/>
        </a:p>
      </dgm:t>
    </dgm:pt>
    <dgm:pt modelId="{6F2E2F94-6946-4D4F-9E1E-213D456371BF}" type="sibTrans" cxnId="{DC8845B9-629A-4780-B3B3-C3BE97275C43}">
      <dgm:prSet/>
      <dgm:spPr/>
      <dgm:t>
        <a:bodyPr/>
        <a:lstStyle/>
        <a:p>
          <a:endParaRPr lang="tr-TR"/>
        </a:p>
      </dgm:t>
    </dgm:pt>
    <dgm:pt modelId="{9126EB92-D4E0-4EEB-8E82-9533C7ADBD86}" type="pres">
      <dgm:prSet presAssocID="{026F7BDC-740A-4E34-BC0F-F7373BD1CDF9}" presName="linear" presStyleCnt="0">
        <dgm:presLayoutVars>
          <dgm:animLvl val="lvl"/>
          <dgm:resizeHandles val="exact"/>
        </dgm:presLayoutVars>
      </dgm:prSet>
      <dgm:spPr/>
      <dgm:t>
        <a:bodyPr/>
        <a:lstStyle/>
        <a:p>
          <a:endParaRPr lang="tr-TR"/>
        </a:p>
      </dgm:t>
    </dgm:pt>
    <dgm:pt modelId="{553FEF71-082D-4BED-8D21-CF12EB6831E2}" type="pres">
      <dgm:prSet presAssocID="{876C9F31-8915-4319-9997-6D10566299EE}" presName="parentText" presStyleLbl="node1" presStyleIdx="0" presStyleCnt="5" custLinFactNeighborX="-461" custLinFactNeighborY="-8770">
        <dgm:presLayoutVars>
          <dgm:chMax val="0"/>
          <dgm:bulletEnabled val="1"/>
        </dgm:presLayoutVars>
      </dgm:prSet>
      <dgm:spPr/>
      <dgm:t>
        <a:bodyPr/>
        <a:lstStyle/>
        <a:p>
          <a:endParaRPr lang="tr-TR"/>
        </a:p>
      </dgm:t>
    </dgm:pt>
    <dgm:pt modelId="{4F8442EA-111C-459B-B32B-0DD45F04B8E9}" type="pres">
      <dgm:prSet presAssocID="{876C9F31-8915-4319-9997-6D10566299EE}" presName="childText" presStyleLbl="revTx" presStyleIdx="0" presStyleCnt="2">
        <dgm:presLayoutVars>
          <dgm:bulletEnabled val="1"/>
        </dgm:presLayoutVars>
      </dgm:prSet>
      <dgm:spPr/>
      <dgm:t>
        <a:bodyPr/>
        <a:lstStyle/>
        <a:p>
          <a:endParaRPr lang="tr-TR"/>
        </a:p>
      </dgm:t>
    </dgm:pt>
    <dgm:pt modelId="{7359E122-2E37-4878-9F2E-E99728685111}" type="pres">
      <dgm:prSet presAssocID="{E9979604-B23D-4177-A02B-CE1DA43B95F5}" presName="parentText" presStyleLbl="node1" presStyleIdx="1" presStyleCnt="5" custLinFactNeighborX="-461" custLinFactNeighborY="-83114">
        <dgm:presLayoutVars>
          <dgm:chMax val="0"/>
          <dgm:bulletEnabled val="1"/>
        </dgm:presLayoutVars>
      </dgm:prSet>
      <dgm:spPr/>
      <dgm:t>
        <a:bodyPr/>
        <a:lstStyle/>
        <a:p>
          <a:endParaRPr lang="tr-TR"/>
        </a:p>
      </dgm:t>
    </dgm:pt>
    <dgm:pt modelId="{CA16A191-EF4B-4107-ACB7-E55EB179058C}" type="pres">
      <dgm:prSet presAssocID="{E9979604-B23D-4177-A02B-CE1DA43B95F5}" presName="childText" presStyleLbl="revTx" presStyleIdx="1" presStyleCnt="2">
        <dgm:presLayoutVars>
          <dgm:bulletEnabled val="1"/>
        </dgm:presLayoutVars>
      </dgm:prSet>
      <dgm:spPr/>
      <dgm:t>
        <a:bodyPr/>
        <a:lstStyle/>
        <a:p>
          <a:endParaRPr lang="tr-TR"/>
        </a:p>
      </dgm:t>
    </dgm:pt>
    <dgm:pt modelId="{47635873-8DC6-433C-BF58-195C7E0427AB}" type="pres">
      <dgm:prSet presAssocID="{5AA5A670-67BF-4F18-BD68-BE5F71864B6A}" presName="parentText" presStyleLbl="node1" presStyleIdx="2" presStyleCnt="5" custLinFactY="-40702" custLinFactNeighborX="579" custLinFactNeighborY="-100000">
        <dgm:presLayoutVars>
          <dgm:chMax val="0"/>
          <dgm:bulletEnabled val="1"/>
        </dgm:presLayoutVars>
      </dgm:prSet>
      <dgm:spPr/>
      <dgm:t>
        <a:bodyPr/>
        <a:lstStyle/>
        <a:p>
          <a:endParaRPr lang="tr-TR"/>
        </a:p>
      </dgm:t>
    </dgm:pt>
    <dgm:pt modelId="{2E1C74CA-748D-4239-9249-67AB7539B1D2}" type="pres">
      <dgm:prSet presAssocID="{0A461FC3-A4D7-42D7-8AB7-4661520BDE98}" presName="spacer" presStyleCnt="0"/>
      <dgm:spPr/>
    </dgm:pt>
    <dgm:pt modelId="{91927886-45DB-41C6-8D66-5827436787D1}" type="pres">
      <dgm:prSet presAssocID="{530BB889-5D55-4146-BAB3-B6E6A50E6019}" presName="parentText" presStyleLbl="node1" presStyleIdx="3" presStyleCnt="5" custLinFactY="-28671" custLinFactNeighborX="1025" custLinFactNeighborY="-100000">
        <dgm:presLayoutVars>
          <dgm:chMax val="0"/>
          <dgm:bulletEnabled val="1"/>
        </dgm:presLayoutVars>
      </dgm:prSet>
      <dgm:spPr/>
      <dgm:t>
        <a:bodyPr/>
        <a:lstStyle/>
        <a:p>
          <a:endParaRPr lang="tr-TR"/>
        </a:p>
      </dgm:t>
    </dgm:pt>
    <dgm:pt modelId="{278CD047-1E21-44D1-9141-AD3BD1D430E0}" type="pres">
      <dgm:prSet presAssocID="{FD54EB85-6799-4554-A4D0-A55CC3659383}" presName="spacer" presStyleCnt="0"/>
      <dgm:spPr/>
    </dgm:pt>
    <dgm:pt modelId="{3B807B0A-B48F-4CA6-B4D7-5843E4C89F9D}" type="pres">
      <dgm:prSet presAssocID="{1316F96E-67BD-4EEA-A0F5-D076683BE664}" presName="parentText" presStyleLbl="node1" presStyleIdx="4" presStyleCnt="5" custLinFactY="-9038" custLinFactNeighborX="1031" custLinFactNeighborY="-100000">
        <dgm:presLayoutVars>
          <dgm:chMax val="0"/>
          <dgm:bulletEnabled val="1"/>
        </dgm:presLayoutVars>
      </dgm:prSet>
      <dgm:spPr/>
      <dgm:t>
        <a:bodyPr/>
        <a:lstStyle/>
        <a:p>
          <a:endParaRPr lang="tr-TR"/>
        </a:p>
      </dgm:t>
    </dgm:pt>
  </dgm:ptLst>
  <dgm:cxnLst>
    <dgm:cxn modelId="{45A928F5-5EAD-464D-B3B5-DF4C01DE1A79}" srcId="{876C9F31-8915-4319-9997-6D10566299EE}" destId="{F9507324-EA4C-4BA9-9ADD-50D79626647F}" srcOrd="0" destOrd="0" parTransId="{90714B7A-E454-4EF7-A496-C12F19F20894}" sibTransId="{0608C59A-6C1A-48F9-BF3F-141EB5EE5C33}"/>
    <dgm:cxn modelId="{222718DF-8F4D-4769-A331-D17069DB8C82}" type="presOf" srcId="{026F7BDC-740A-4E34-BC0F-F7373BD1CDF9}" destId="{9126EB92-D4E0-4EEB-8E82-9533C7ADBD86}" srcOrd="0" destOrd="0" presId="urn:microsoft.com/office/officeart/2005/8/layout/vList2"/>
    <dgm:cxn modelId="{319A7A64-3390-42AA-8F5B-98CFE338ED38}" type="presOf" srcId="{876C9F31-8915-4319-9997-6D10566299EE}" destId="{553FEF71-082D-4BED-8D21-CF12EB6831E2}" srcOrd="0" destOrd="0" presId="urn:microsoft.com/office/officeart/2005/8/layout/vList2"/>
    <dgm:cxn modelId="{1BCBDDBA-4D62-43C0-B167-B8FF0AAE3BE4}" type="presOf" srcId="{32842A78-B93D-4DCF-BAFE-BC9B5ED0428A}" destId="{CA16A191-EF4B-4107-ACB7-E55EB179058C}" srcOrd="0" destOrd="0" presId="urn:microsoft.com/office/officeart/2005/8/layout/vList2"/>
    <dgm:cxn modelId="{BB262FAD-9011-49F7-A143-02D969B8BD54}" srcId="{026F7BDC-740A-4E34-BC0F-F7373BD1CDF9}" destId="{530BB889-5D55-4146-BAB3-B6E6A50E6019}" srcOrd="3" destOrd="0" parTransId="{2620641C-CD0F-48FA-A268-57AFA86838D0}" sibTransId="{FD54EB85-6799-4554-A4D0-A55CC3659383}"/>
    <dgm:cxn modelId="{E2D25D39-CF5D-4BE3-9FFF-54E620152D47}" srcId="{E9979604-B23D-4177-A02B-CE1DA43B95F5}" destId="{32842A78-B93D-4DCF-BAFE-BC9B5ED0428A}" srcOrd="0" destOrd="0" parTransId="{1CC38495-1F30-42EE-BC0E-07058B60673A}" sibTransId="{F821CB02-395A-46F0-A235-FF78365375CB}"/>
    <dgm:cxn modelId="{20622BDE-E2A4-4DDC-A1AF-A32FB346DC90}" type="presOf" srcId="{E9979604-B23D-4177-A02B-CE1DA43B95F5}" destId="{7359E122-2E37-4878-9F2E-E99728685111}" srcOrd="0" destOrd="0" presId="urn:microsoft.com/office/officeart/2005/8/layout/vList2"/>
    <dgm:cxn modelId="{F64C0323-B683-4526-B077-9007EB84FF5B}" type="presOf" srcId="{F9507324-EA4C-4BA9-9ADD-50D79626647F}" destId="{4F8442EA-111C-459B-B32B-0DD45F04B8E9}" srcOrd="0" destOrd="0" presId="urn:microsoft.com/office/officeart/2005/8/layout/vList2"/>
    <dgm:cxn modelId="{ACD6B99A-ABE4-48DB-A87B-6EC99485B126}" srcId="{026F7BDC-740A-4E34-BC0F-F7373BD1CDF9}" destId="{E9979604-B23D-4177-A02B-CE1DA43B95F5}" srcOrd="1" destOrd="0" parTransId="{F1876B0F-670A-44D7-ACE3-4F01056D0121}" sibTransId="{B028299C-6539-439C-8DBE-C4394A389FE2}"/>
    <dgm:cxn modelId="{DC8845B9-629A-4780-B3B3-C3BE97275C43}" srcId="{026F7BDC-740A-4E34-BC0F-F7373BD1CDF9}" destId="{1316F96E-67BD-4EEA-A0F5-D076683BE664}" srcOrd="4" destOrd="0" parTransId="{F85B75E7-E866-4BC7-884B-A2C4B1D47E27}" sibTransId="{6F2E2F94-6946-4D4F-9E1E-213D456371BF}"/>
    <dgm:cxn modelId="{B8BBDE0A-EC12-45D3-8B36-B82A5CD3AB50}" type="presOf" srcId="{5AA5A670-67BF-4F18-BD68-BE5F71864B6A}" destId="{47635873-8DC6-433C-BF58-195C7E0427AB}" srcOrd="0" destOrd="0" presId="urn:microsoft.com/office/officeart/2005/8/layout/vList2"/>
    <dgm:cxn modelId="{0082E8C5-DC45-472C-BDDA-642F7C56C665}" srcId="{026F7BDC-740A-4E34-BC0F-F7373BD1CDF9}" destId="{876C9F31-8915-4319-9997-6D10566299EE}" srcOrd="0" destOrd="0" parTransId="{D262E1FE-671C-40E5-8B9C-5FA26DECDFBB}" sibTransId="{9A266F45-EBB3-4424-8CB1-39724C201493}"/>
    <dgm:cxn modelId="{50ABF264-5B57-4AEC-9374-0ACDA5D5185D}" srcId="{026F7BDC-740A-4E34-BC0F-F7373BD1CDF9}" destId="{5AA5A670-67BF-4F18-BD68-BE5F71864B6A}" srcOrd="2" destOrd="0" parTransId="{2122277F-DCE3-4677-ADB0-9575571172AE}" sibTransId="{0A461FC3-A4D7-42D7-8AB7-4661520BDE98}"/>
    <dgm:cxn modelId="{FD21E055-6424-4DD4-8BB0-10639AFDFF16}" type="presOf" srcId="{1316F96E-67BD-4EEA-A0F5-D076683BE664}" destId="{3B807B0A-B48F-4CA6-B4D7-5843E4C89F9D}" srcOrd="0" destOrd="0" presId="urn:microsoft.com/office/officeart/2005/8/layout/vList2"/>
    <dgm:cxn modelId="{D7792F01-39E1-49E0-99D2-739AE1007BAC}" type="presOf" srcId="{530BB889-5D55-4146-BAB3-B6E6A50E6019}" destId="{91927886-45DB-41C6-8D66-5827436787D1}" srcOrd="0" destOrd="0" presId="urn:microsoft.com/office/officeart/2005/8/layout/vList2"/>
    <dgm:cxn modelId="{6A839ED6-5CAC-45C3-8EC5-73795D951D57}" type="presParOf" srcId="{9126EB92-D4E0-4EEB-8E82-9533C7ADBD86}" destId="{553FEF71-082D-4BED-8D21-CF12EB6831E2}" srcOrd="0" destOrd="0" presId="urn:microsoft.com/office/officeart/2005/8/layout/vList2"/>
    <dgm:cxn modelId="{B7F28B35-E04E-4BB4-91CF-D38B9E611A8C}" type="presParOf" srcId="{9126EB92-D4E0-4EEB-8E82-9533C7ADBD86}" destId="{4F8442EA-111C-459B-B32B-0DD45F04B8E9}" srcOrd="1" destOrd="0" presId="urn:microsoft.com/office/officeart/2005/8/layout/vList2"/>
    <dgm:cxn modelId="{5C78074E-8C1F-4D54-8AB8-1EB7CC5FD21D}" type="presParOf" srcId="{9126EB92-D4E0-4EEB-8E82-9533C7ADBD86}" destId="{7359E122-2E37-4878-9F2E-E99728685111}" srcOrd="2" destOrd="0" presId="urn:microsoft.com/office/officeart/2005/8/layout/vList2"/>
    <dgm:cxn modelId="{50698DE0-ED87-410F-AC75-BA3DE6C087D3}" type="presParOf" srcId="{9126EB92-D4E0-4EEB-8E82-9533C7ADBD86}" destId="{CA16A191-EF4B-4107-ACB7-E55EB179058C}" srcOrd="3" destOrd="0" presId="urn:microsoft.com/office/officeart/2005/8/layout/vList2"/>
    <dgm:cxn modelId="{AEFB0F5B-38A0-4B39-BEB5-A7D38F5A25A5}" type="presParOf" srcId="{9126EB92-D4E0-4EEB-8E82-9533C7ADBD86}" destId="{47635873-8DC6-433C-BF58-195C7E0427AB}" srcOrd="4" destOrd="0" presId="urn:microsoft.com/office/officeart/2005/8/layout/vList2"/>
    <dgm:cxn modelId="{C005B213-3FE3-434E-9B54-CFB89D7D2173}" type="presParOf" srcId="{9126EB92-D4E0-4EEB-8E82-9533C7ADBD86}" destId="{2E1C74CA-748D-4239-9249-67AB7539B1D2}" srcOrd="5" destOrd="0" presId="urn:microsoft.com/office/officeart/2005/8/layout/vList2"/>
    <dgm:cxn modelId="{6CAAA304-1BE0-4299-91D8-67E911B0F903}" type="presParOf" srcId="{9126EB92-D4E0-4EEB-8E82-9533C7ADBD86}" destId="{91927886-45DB-41C6-8D66-5827436787D1}" srcOrd="6" destOrd="0" presId="urn:microsoft.com/office/officeart/2005/8/layout/vList2"/>
    <dgm:cxn modelId="{B6DB2580-B345-4BFB-ACDC-DCD9ED5F36FB}" type="presParOf" srcId="{9126EB92-D4E0-4EEB-8E82-9533C7ADBD86}" destId="{278CD047-1E21-44D1-9141-AD3BD1D430E0}" srcOrd="7" destOrd="0" presId="urn:microsoft.com/office/officeart/2005/8/layout/vList2"/>
    <dgm:cxn modelId="{AF6FA32C-2FE8-4BE4-BE47-7A63D75CFD69}" type="presParOf" srcId="{9126EB92-D4E0-4EEB-8E82-9533C7ADBD86}" destId="{3B807B0A-B48F-4CA6-B4D7-5843E4C89F9D}" srcOrd="8"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1BE952-D457-4A78-B8F7-AB7F6176944C}" type="doc">
      <dgm:prSet loTypeId="urn:microsoft.com/office/officeart/2005/8/layout/list1" loCatId="list" qsTypeId="urn:microsoft.com/office/officeart/2005/8/quickstyle/simple1#2" qsCatId="simple" csTypeId="urn:microsoft.com/office/officeart/2005/8/colors/colorful2" csCatId="colorful" phldr="1"/>
      <dgm:spPr/>
      <dgm:t>
        <a:bodyPr/>
        <a:lstStyle/>
        <a:p>
          <a:endParaRPr lang="tr-TR"/>
        </a:p>
      </dgm:t>
    </dgm:pt>
    <dgm:pt modelId="{913F44C5-3E06-4AD5-B641-5A81059BBC71}">
      <dgm:prSet phldrT="[Metin]"/>
      <dgm:spPr/>
      <dgm:t>
        <a:bodyPr/>
        <a:lstStyle/>
        <a:p>
          <a:r>
            <a:rPr lang="tr-TR" b="1" dirty="0" smtClean="0">
              <a:solidFill>
                <a:schemeClr val="tx1"/>
              </a:solidFill>
            </a:rPr>
            <a:t>Mevzuat</a:t>
          </a:r>
          <a:endParaRPr lang="tr-TR" b="1" dirty="0">
            <a:solidFill>
              <a:schemeClr val="tx1"/>
            </a:solidFill>
          </a:endParaRPr>
        </a:p>
      </dgm:t>
    </dgm:pt>
    <dgm:pt modelId="{46574DCE-9209-429D-A09D-8F5114D53E81}" type="parTrans" cxnId="{3CC498FD-136F-470F-8605-1EEEF8A94A34}">
      <dgm:prSet/>
      <dgm:spPr/>
      <dgm:t>
        <a:bodyPr/>
        <a:lstStyle/>
        <a:p>
          <a:endParaRPr lang="tr-TR"/>
        </a:p>
      </dgm:t>
    </dgm:pt>
    <dgm:pt modelId="{C5FF5A7F-D35A-4B0A-BD5D-BF67C5C58036}" type="sibTrans" cxnId="{3CC498FD-136F-470F-8605-1EEEF8A94A34}">
      <dgm:prSet/>
      <dgm:spPr/>
      <dgm:t>
        <a:bodyPr/>
        <a:lstStyle/>
        <a:p>
          <a:endParaRPr lang="tr-TR"/>
        </a:p>
      </dgm:t>
    </dgm:pt>
    <dgm:pt modelId="{5AE5D793-E260-4CA3-98AF-2ED499AAC7E9}">
      <dgm:prSet phldrT="[Metin]"/>
      <dgm:spPr/>
      <dgm:t>
        <a:bodyPr/>
        <a:lstStyle/>
        <a:p>
          <a:r>
            <a:rPr lang="tr-TR" b="1" dirty="0" smtClean="0">
              <a:solidFill>
                <a:schemeClr val="tx1"/>
              </a:solidFill>
            </a:rPr>
            <a:t>Yeterli bina ve tesisler, </a:t>
          </a:r>
          <a:endParaRPr lang="tr-TR" b="1" dirty="0">
            <a:solidFill>
              <a:schemeClr val="tx1"/>
            </a:solidFill>
          </a:endParaRPr>
        </a:p>
      </dgm:t>
    </dgm:pt>
    <dgm:pt modelId="{CC0D0BE8-116F-49C6-AC3C-6F5DA3684AA2}" type="parTrans" cxnId="{FB614226-2CB9-4124-8BB3-6F266212E74E}">
      <dgm:prSet/>
      <dgm:spPr/>
      <dgm:t>
        <a:bodyPr/>
        <a:lstStyle/>
        <a:p>
          <a:endParaRPr lang="tr-TR"/>
        </a:p>
      </dgm:t>
    </dgm:pt>
    <dgm:pt modelId="{511674DB-1D67-4F05-87F9-A708E4DA52C5}" type="sibTrans" cxnId="{FB614226-2CB9-4124-8BB3-6F266212E74E}">
      <dgm:prSet/>
      <dgm:spPr/>
      <dgm:t>
        <a:bodyPr/>
        <a:lstStyle/>
        <a:p>
          <a:endParaRPr lang="tr-TR"/>
        </a:p>
      </dgm:t>
    </dgm:pt>
    <dgm:pt modelId="{119F4094-CBCA-4FAD-AD80-D61478FF4D5A}">
      <dgm:prSet phldrT="[Metin]"/>
      <dgm:spPr/>
      <dgm:t>
        <a:bodyPr/>
        <a:lstStyle/>
        <a:p>
          <a:r>
            <a:rPr lang="tr-TR" b="1" dirty="0" smtClean="0">
              <a:solidFill>
                <a:schemeClr val="tx1"/>
              </a:solidFill>
            </a:rPr>
            <a:t>Yetişmiş uzman arşiv personeli,</a:t>
          </a:r>
          <a:endParaRPr lang="tr-TR" b="1" dirty="0">
            <a:solidFill>
              <a:schemeClr val="tx1"/>
            </a:solidFill>
          </a:endParaRPr>
        </a:p>
      </dgm:t>
    </dgm:pt>
    <dgm:pt modelId="{404BBA7E-C5F4-4D7D-8A50-009C709E29C9}" type="parTrans" cxnId="{028092D7-59D6-405D-8004-23C72012375C}">
      <dgm:prSet/>
      <dgm:spPr/>
      <dgm:t>
        <a:bodyPr/>
        <a:lstStyle/>
        <a:p>
          <a:endParaRPr lang="tr-TR"/>
        </a:p>
      </dgm:t>
    </dgm:pt>
    <dgm:pt modelId="{3E9089BA-F208-4DE7-A962-5FED9E224617}" type="sibTrans" cxnId="{028092D7-59D6-405D-8004-23C72012375C}">
      <dgm:prSet/>
      <dgm:spPr/>
      <dgm:t>
        <a:bodyPr/>
        <a:lstStyle/>
        <a:p>
          <a:endParaRPr lang="tr-TR"/>
        </a:p>
      </dgm:t>
    </dgm:pt>
    <dgm:pt modelId="{16FDB339-8150-4A1D-8967-49F6563C7A53}">
      <dgm:prSet phldrT="[Metin]"/>
      <dgm:spPr/>
      <dgm:t>
        <a:bodyPr/>
        <a:lstStyle/>
        <a:p>
          <a:r>
            <a:rPr lang="tr-TR" b="1" dirty="0" smtClean="0">
              <a:solidFill>
                <a:schemeClr val="tx1"/>
              </a:solidFill>
            </a:rPr>
            <a:t>Yeterli reel bütçe.</a:t>
          </a:r>
          <a:endParaRPr lang="tr-TR" b="1" dirty="0">
            <a:solidFill>
              <a:schemeClr val="tx1"/>
            </a:solidFill>
          </a:endParaRPr>
        </a:p>
      </dgm:t>
    </dgm:pt>
    <dgm:pt modelId="{3B564F94-98C4-4172-94FE-3D5F71717889}" type="parTrans" cxnId="{D8BD73BF-49A1-4D54-9FFE-F8D34CB0C56F}">
      <dgm:prSet/>
      <dgm:spPr/>
      <dgm:t>
        <a:bodyPr/>
        <a:lstStyle/>
        <a:p>
          <a:endParaRPr lang="tr-TR"/>
        </a:p>
      </dgm:t>
    </dgm:pt>
    <dgm:pt modelId="{27BAEB42-3B2E-47ED-B448-FF64BC1F7176}" type="sibTrans" cxnId="{D8BD73BF-49A1-4D54-9FFE-F8D34CB0C56F}">
      <dgm:prSet/>
      <dgm:spPr/>
      <dgm:t>
        <a:bodyPr/>
        <a:lstStyle/>
        <a:p>
          <a:endParaRPr lang="tr-TR"/>
        </a:p>
      </dgm:t>
    </dgm:pt>
    <dgm:pt modelId="{20FABE40-2564-478B-B30E-61AAB6C18C55}" type="pres">
      <dgm:prSet presAssocID="{041BE952-D457-4A78-B8F7-AB7F6176944C}" presName="linear" presStyleCnt="0">
        <dgm:presLayoutVars>
          <dgm:dir/>
          <dgm:animLvl val="lvl"/>
          <dgm:resizeHandles val="exact"/>
        </dgm:presLayoutVars>
      </dgm:prSet>
      <dgm:spPr/>
      <dgm:t>
        <a:bodyPr/>
        <a:lstStyle/>
        <a:p>
          <a:endParaRPr lang="tr-TR"/>
        </a:p>
      </dgm:t>
    </dgm:pt>
    <dgm:pt modelId="{48D6F50C-5F93-493C-93F6-01A87CAA9EC5}" type="pres">
      <dgm:prSet presAssocID="{913F44C5-3E06-4AD5-B641-5A81059BBC71}" presName="parentLin" presStyleCnt="0"/>
      <dgm:spPr/>
    </dgm:pt>
    <dgm:pt modelId="{4A6DC680-67A2-4DEC-8FB9-92D00BB632AC}" type="pres">
      <dgm:prSet presAssocID="{913F44C5-3E06-4AD5-B641-5A81059BBC71}" presName="parentLeftMargin" presStyleLbl="node1" presStyleIdx="0" presStyleCnt="4"/>
      <dgm:spPr/>
      <dgm:t>
        <a:bodyPr/>
        <a:lstStyle/>
        <a:p>
          <a:endParaRPr lang="tr-TR"/>
        </a:p>
      </dgm:t>
    </dgm:pt>
    <dgm:pt modelId="{8D13A40A-6976-4BB8-B800-B4F5E0A55ACA}" type="pres">
      <dgm:prSet presAssocID="{913F44C5-3E06-4AD5-B641-5A81059BBC71}" presName="parentText" presStyleLbl="node1" presStyleIdx="0" presStyleCnt="4">
        <dgm:presLayoutVars>
          <dgm:chMax val="0"/>
          <dgm:bulletEnabled val="1"/>
        </dgm:presLayoutVars>
      </dgm:prSet>
      <dgm:spPr/>
      <dgm:t>
        <a:bodyPr/>
        <a:lstStyle/>
        <a:p>
          <a:endParaRPr lang="tr-TR"/>
        </a:p>
      </dgm:t>
    </dgm:pt>
    <dgm:pt modelId="{D20D0D1D-534F-4512-8DAE-F9B92ADC1BD3}" type="pres">
      <dgm:prSet presAssocID="{913F44C5-3E06-4AD5-B641-5A81059BBC71}" presName="negativeSpace" presStyleCnt="0"/>
      <dgm:spPr/>
    </dgm:pt>
    <dgm:pt modelId="{A5B5F4BA-EE3D-4E58-8765-2183F54E1665}" type="pres">
      <dgm:prSet presAssocID="{913F44C5-3E06-4AD5-B641-5A81059BBC71}" presName="childText" presStyleLbl="conFgAcc1" presStyleIdx="0" presStyleCnt="4">
        <dgm:presLayoutVars>
          <dgm:bulletEnabled val="1"/>
        </dgm:presLayoutVars>
      </dgm:prSet>
      <dgm:spPr/>
    </dgm:pt>
    <dgm:pt modelId="{24E62514-6DB1-43DA-AF1B-3D4697134DF8}" type="pres">
      <dgm:prSet presAssocID="{C5FF5A7F-D35A-4B0A-BD5D-BF67C5C58036}" presName="spaceBetweenRectangles" presStyleCnt="0"/>
      <dgm:spPr/>
    </dgm:pt>
    <dgm:pt modelId="{007681C1-06D8-41DD-A8BA-39514F0A494C}" type="pres">
      <dgm:prSet presAssocID="{5AE5D793-E260-4CA3-98AF-2ED499AAC7E9}" presName="parentLin" presStyleCnt="0"/>
      <dgm:spPr/>
    </dgm:pt>
    <dgm:pt modelId="{A76A5377-EA12-45EB-89E9-46192EC5EFE8}" type="pres">
      <dgm:prSet presAssocID="{5AE5D793-E260-4CA3-98AF-2ED499AAC7E9}" presName="parentLeftMargin" presStyleLbl="node1" presStyleIdx="0" presStyleCnt="4"/>
      <dgm:spPr/>
      <dgm:t>
        <a:bodyPr/>
        <a:lstStyle/>
        <a:p>
          <a:endParaRPr lang="tr-TR"/>
        </a:p>
      </dgm:t>
    </dgm:pt>
    <dgm:pt modelId="{262E180E-A6A4-498A-9D17-849D1473ABCA}" type="pres">
      <dgm:prSet presAssocID="{5AE5D793-E260-4CA3-98AF-2ED499AAC7E9}" presName="parentText" presStyleLbl="node1" presStyleIdx="1" presStyleCnt="4">
        <dgm:presLayoutVars>
          <dgm:chMax val="0"/>
          <dgm:bulletEnabled val="1"/>
        </dgm:presLayoutVars>
      </dgm:prSet>
      <dgm:spPr/>
      <dgm:t>
        <a:bodyPr/>
        <a:lstStyle/>
        <a:p>
          <a:endParaRPr lang="tr-TR"/>
        </a:p>
      </dgm:t>
    </dgm:pt>
    <dgm:pt modelId="{2A103189-1F69-4F66-AE89-2CE2DDB79B06}" type="pres">
      <dgm:prSet presAssocID="{5AE5D793-E260-4CA3-98AF-2ED499AAC7E9}" presName="negativeSpace" presStyleCnt="0"/>
      <dgm:spPr/>
    </dgm:pt>
    <dgm:pt modelId="{EDD44035-AD06-4350-BF41-68512C536DC5}" type="pres">
      <dgm:prSet presAssocID="{5AE5D793-E260-4CA3-98AF-2ED499AAC7E9}" presName="childText" presStyleLbl="conFgAcc1" presStyleIdx="1" presStyleCnt="4">
        <dgm:presLayoutVars>
          <dgm:bulletEnabled val="1"/>
        </dgm:presLayoutVars>
      </dgm:prSet>
      <dgm:spPr/>
    </dgm:pt>
    <dgm:pt modelId="{3EC3F2B9-0188-4258-B6F0-0D7D50853AF0}" type="pres">
      <dgm:prSet presAssocID="{511674DB-1D67-4F05-87F9-A708E4DA52C5}" presName="spaceBetweenRectangles" presStyleCnt="0"/>
      <dgm:spPr/>
    </dgm:pt>
    <dgm:pt modelId="{2F5C22F3-029E-4CAD-BB68-1FF67F3F7877}" type="pres">
      <dgm:prSet presAssocID="{119F4094-CBCA-4FAD-AD80-D61478FF4D5A}" presName="parentLin" presStyleCnt="0"/>
      <dgm:spPr/>
    </dgm:pt>
    <dgm:pt modelId="{D12423F0-E922-47F0-ADDD-1B6ED61AB9D9}" type="pres">
      <dgm:prSet presAssocID="{119F4094-CBCA-4FAD-AD80-D61478FF4D5A}" presName="parentLeftMargin" presStyleLbl="node1" presStyleIdx="1" presStyleCnt="4"/>
      <dgm:spPr/>
      <dgm:t>
        <a:bodyPr/>
        <a:lstStyle/>
        <a:p>
          <a:endParaRPr lang="tr-TR"/>
        </a:p>
      </dgm:t>
    </dgm:pt>
    <dgm:pt modelId="{283B9523-706E-47E0-BDAE-136B3A255252}" type="pres">
      <dgm:prSet presAssocID="{119F4094-CBCA-4FAD-AD80-D61478FF4D5A}" presName="parentText" presStyleLbl="node1" presStyleIdx="2" presStyleCnt="4">
        <dgm:presLayoutVars>
          <dgm:chMax val="0"/>
          <dgm:bulletEnabled val="1"/>
        </dgm:presLayoutVars>
      </dgm:prSet>
      <dgm:spPr/>
      <dgm:t>
        <a:bodyPr/>
        <a:lstStyle/>
        <a:p>
          <a:endParaRPr lang="tr-TR"/>
        </a:p>
      </dgm:t>
    </dgm:pt>
    <dgm:pt modelId="{8185C4DC-C3BA-4DB8-913D-4FF996772B28}" type="pres">
      <dgm:prSet presAssocID="{119F4094-CBCA-4FAD-AD80-D61478FF4D5A}" presName="negativeSpace" presStyleCnt="0"/>
      <dgm:spPr/>
    </dgm:pt>
    <dgm:pt modelId="{9517BE41-6FCC-48CF-8BFA-57958C973F02}" type="pres">
      <dgm:prSet presAssocID="{119F4094-CBCA-4FAD-AD80-D61478FF4D5A}" presName="childText" presStyleLbl="conFgAcc1" presStyleIdx="2" presStyleCnt="4">
        <dgm:presLayoutVars>
          <dgm:bulletEnabled val="1"/>
        </dgm:presLayoutVars>
      </dgm:prSet>
      <dgm:spPr/>
    </dgm:pt>
    <dgm:pt modelId="{B5203C42-9589-48A1-9360-442697F11EC8}" type="pres">
      <dgm:prSet presAssocID="{3E9089BA-F208-4DE7-A962-5FED9E224617}" presName="spaceBetweenRectangles" presStyleCnt="0"/>
      <dgm:spPr/>
    </dgm:pt>
    <dgm:pt modelId="{F64421A3-2527-4D62-A5BC-E2B174BEA1FA}" type="pres">
      <dgm:prSet presAssocID="{16FDB339-8150-4A1D-8967-49F6563C7A53}" presName="parentLin" presStyleCnt="0"/>
      <dgm:spPr/>
    </dgm:pt>
    <dgm:pt modelId="{9742B0CB-DE77-49AC-B4E5-815F4E07558C}" type="pres">
      <dgm:prSet presAssocID="{16FDB339-8150-4A1D-8967-49F6563C7A53}" presName="parentLeftMargin" presStyleLbl="node1" presStyleIdx="2" presStyleCnt="4"/>
      <dgm:spPr/>
      <dgm:t>
        <a:bodyPr/>
        <a:lstStyle/>
        <a:p>
          <a:endParaRPr lang="tr-TR"/>
        </a:p>
      </dgm:t>
    </dgm:pt>
    <dgm:pt modelId="{71C6EB19-3205-4803-8793-E1AAD39D7526}" type="pres">
      <dgm:prSet presAssocID="{16FDB339-8150-4A1D-8967-49F6563C7A53}" presName="parentText" presStyleLbl="node1" presStyleIdx="3" presStyleCnt="4">
        <dgm:presLayoutVars>
          <dgm:chMax val="0"/>
          <dgm:bulletEnabled val="1"/>
        </dgm:presLayoutVars>
      </dgm:prSet>
      <dgm:spPr/>
      <dgm:t>
        <a:bodyPr/>
        <a:lstStyle/>
        <a:p>
          <a:endParaRPr lang="tr-TR"/>
        </a:p>
      </dgm:t>
    </dgm:pt>
    <dgm:pt modelId="{111A4AF6-F0D9-429F-B54B-58C704E1283E}" type="pres">
      <dgm:prSet presAssocID="{16FDB339-8150-4A1D-8967-49F6563C7A53}" presName="negativeSpace" presStyleCnt="0"/>
      <dgm:spPr/>
    </dgm:pt>
    <dgm:pt modelId="{97349619-0A8A-4B0C-926A-773BA94C7368}" type="pres">
      <dgm:prSet presAssocID="{16FDB339-8150-4A1D-8967-49F6563C7A53}" presName="childText" presStyleLbl="conFgAcc1" presStyleIdx="3" presStyleCnt="4">
        <dgm:presLayoutVars>
          <dgm:bulletEnabled val="1"/>
        </dgm:presLayoutVars>
      </dgm:prSet>
      <dgm:spPr/>
    </dgm:pt>
  </dgm:ptLst>
  <dgm:cxnLst>
    <dgm:cxn modelId="{4AF4F1B4-3D72-45CE-9440-71167F64FA5B}" type="presOf" srcId="{041BE952-D457-4A78-B8F7-AB7F6176944C}" destId="{20FABE40-2564-478B-B30E-61AAB6C18C55}" srcOrd="0" destOrd="0" presId="urn:microsoft.com/office/officeart/2005/8/layout/list1"/>
    <dgm:cxn modelId="{5EFCCA1C-5C9A-4723-8DD7-C173EC226183}" type="presOf" srcId="{5AE5D793-E260-4CA3-98AF-2ED499AAC7E9}" destId="{262E180E-A6A4-498A-9D17-849D1473ABCA}" srcOrd="1" destOrd="0" presId="urn:microsoft.com/office/officeart/2005/8/layout/list1"/>
    <dgm:cxn modelId="{00FC1D6B-547A-42A8-96FF-4A278C1EF28B}" type="presOf" srcId="{119F4094-CBCA-4FAD-AD80-D61478FF4D5A}" destId="{283B9523-706E-47E0-BDAE-136B3A255252}" srcOrd="1" destOrd="0" presId="urn:microsoft.com/office/officeart/2005/8/layout/list1"/>
    <dgm:cxn modelId="{5DFB1F62-B10B-42EE-9D04-C89DBD3F473D}" type="presOf" srcId="{5AE5D793-E260-4CA3-98AF-2ED499AAC7E9}" destId="{A76A5377-EA12-45EB-89E9-46192EC5EFE8}" srcOrd="0" destOrd="0" presId="urn:microsoft.com/office/officeart/2005/8/layout/list1"/>
    <dgm:cxn modelId="{9A0B5D24-835F-4AB4-9473-61F8DC7530AA}" type="presOf" srcId="{16FDB339-8150-4A1D-8967-49F6563C7A53}" destId="{71C6EB19-3205-4803-8793-E1AAD39D7526}" srcOrd="1" destOrd="0" presId="urn:microsoft.com/office/officeart/2005/8/layout/list1"/>
    <dgm:cxn modelId="{F20B2C92-C227-4A7D-93C7-AB0BBCB5164E}" type="presOf" srcId="{16FDB339-8150-4A1D-8967-49F6563C7A53}" destId="{9742B0CB-DE77-49AC-B4E5-815F4E07558C}" srcOrd="0" destOrd="0" presId="urn:microsoft.com/office/officeart/2005/8/layout/list1"/>
    <dgm:cxn modelId="{FB614226-2CB9-4124-8BB3-6F266212E74E}" srcId="{041BE952-D457-4A78-B8F7-AB7F6176944C}" destId="{5AE5D793-E260-4CA3-98AF-2ED499AAC7E9}" srcOrd="1" destOrd="0" parTransId="{CC0D0BE8-116F-49C6-AC3C-6F5DA3684AA2}" sibTransId="{511674DB-1D67-4F05-87F9-A708E4DA52C5}"/>
    <dgm:cxn modelId="{C0D35773-6DFD-436F-90B8-B2E6A68C32EF}" type="presOf" srcId="{913F44C5-3E06-4AD5-B641-5A81059BBC71}" destId="{8D13A40A-6976-4BB8-B800-B4F5E0A55ACA}" srcOrd="1" destOrd="0" presId="urn:microsoft.com/office/officeart/2005/8/layout/list1"/>
    <dgm:cxn modelId="{3CC498FD-136F-470F-8605-1EEEF8A94A34}" srcId="{041BE952-D457-4A78-B8F7-AB7F6176944C}" destId="{913F44C5-3E06-4AD5-B641-5A81059BBC71}" srcOrd="0" destOrd="0" parTransId="{46574DCE-9209-429D-A09D-8F5114D53E81}" sibTransId="{C5FF5A7F-D35A-4B0A-BD5D-BF67C5C58036}"/>
    <dgm:cxn modelId="{028092D7-59D6-405D-8004-23C72012375C}" srcId="{041BE952-D457-4A78-B8F7-AB7F6176944C}" destId="{119F4094-CBCA-4FAD-AD80-D61478FF4D5A}" srcOrd="2" destOrd="0" parTransId="{404BBA7E-C5F4-4D7D-8A50-009C709E29C9}" sibTransId="{3E9089BA-F208-4DE7-A962-5FED9E224617}"/>
    <dgm:cxn modelId="{FCDC527D-984F-4F10-890D-E13E453E32A0}" type="presOf" srcId="{119F4094-CBCA-4FAD-AD80-D61478FF4D5A}" destId="{D12423F0-E922-47F0-ADDD-1B6ED61AB9D9}" srcOrd="0" destOrd="0" presId="urn:microsoft.com/office/officeart/2005/8/layout/list1"/>
    <dgm:cxn modelId="{D8BD73BF-49A1-4D54-9FFE-F8D34CB0C56F}" srcId="{041BE952-D457-4A78-B8F7-AB7F6176944C}" destId="{16FDB339-8150-4A1D-8967-49F6563C7A53}" srcOrd="3" destOrd="0" parTransId="{3B564F94-98C4-4172-94FE-3D5F71717889}" sibTransId="{27BAEB42-3B2E-47ED-B448-FF64BC1F7176}"/>
    <dgm:cxn modelId="{B2F7F74B-DBD1-4967-B9B2-2522887A93D7}" type="presOf" srcId="{913F44C5-3E06-4AD5-B641-5A81059BBC71}" destId="{4A6DC680-67A2-4DEC-8FB9-92D00BB632AC}" srcOrd="0" destOrd="0" presId="urn:microsoft.com/office/officeart/2005/8/layout/list1"/>
    <dgm:cxn modelId="{47C98225-B4E8-484B-8F20-3675FBD15A3C}" type="presParOf" srcId="{20FABE40-2564-478B-B30E-61AAB6C18C55}" destId="{48D6F50C-5F93-493C-93F6-01A87CAA9EC5}" srcOrd="0" destOrd="0" presId="urn:microsoft.com/office/officeart/2005/8/layout/list1"/>
    <dgm:cxn modelId="{DDEB5849-3C7C-4AB9-A4FE-C545019578B5}" type="presParOf" srcId="{48D6F50C-5F93-493C-93F6-01A87CAA9EC5}" destId="{4A6DC680-67A2-4DEC-8FB9-92D00BB632AC}" srcOrd="0" destOrd="0" presId="urn:microsoft.com/office/officeart/2005/8/layout/list1"/>
    <dgm:cxn modelId="{4228CE29-05EB-4F27-8146-B895D4F919A2}" type="presParOf" srcId="{48D6F50C-5F93-493C-93F6-01A87CAA9EC5}" destId="{8D13A40A-6976-4BB8-B800-B4F5E0A55ACA}" srcOrd="1" destOrd="0" presId="urn:microsoft.com/office/officeart/2005/8/layout/list1"/>
    <dgm:cxn modelId="{6DEE07A6-61E6-4BB3-9E11-038E7D0AF2C7}" type="presParOf" srcId="{20FABE40-2564-478B-B30E-61AAB6C18C55}" destId="{D20D0D1D-534F-4512-8DAE-F9B92ADC1BD3}" srcOrd="1" destOrd="0" presId="urn:microsoft.com/office/officeart/2005/8/layout/list1"/>
    <dgm:cxn modelId="{115D43BA-B2C1-4B8F-8D9F-303CE88DF596}" type="presParOf" srcId="{20FABE40-2564-478B-B30E-61AAB6C18C55}" destId="{A5B5F4BA-EE3D-4E58-8765-2183F54E1665}" srcOrd="2" destOrd="0" presId="urn:microsoft.com/office/officeart/2005/8/layout/list1"/>
    <dgm:cxn modelId="{D9212A0A-01E8-4E57-A257-15275B344C60}" type="presParOf" srcId="{20FABE40-2564-478B-B30E-61AAB6C18C55}" destId="{24E62514-6DB1-43DA-AF1B-3D4697134DF8}" srcOrd="3" destOrd="0" presId="urn:microsoft.com/office/officeart/2005/8/layout/list1"/>
    <dgm:cxn modelId="{CBF686C8-F8E1-4A25-B4E1-73590BEBF64A}" type="presParOf" srcId="{20FABE40-2564-478B-B30E-61AAB6C18C55}" destId="{007681C1-06D8-41DD-A8BA-39514F0A494C}" srcOrd="4" destOrd="0" presId="urn:microsoft.com/office/officeart/2005/8/layout/list1"/>
    <dgm:cxn modelId="{13E1F3D2-27E5-48F8-A8AC-28D347FBF083}" type="presParOf" srcId="{007681C1-06D8-41DD-A8BA-39514F0A494C}" destId="{A76A5377-EA12-45EB-89E9-46192EC5EFE8}" srcOrd="0" destOrd="0" presId="urn:microsoft.com/office/officeart/2005/8/layout/list1"/>
    <dgm:cxn modelId="{04064F2E-5F0A-49E2-AA91-FB5D4118166F}" type="presParOf" srcId="{007681C1-06D8-41DD-A8BA-39514F0A494C}" destId="{262E180E-A6A4-498A-9D17-849D1473ABCA}" srcOrd="1" destOrd="0" presId="urn:microsoft.com/office/officeart/2005/8/layout/list1"/>
    <dgm:cxn modelId="{911578FA-B4FE-454D-BC7C-D4D79F2D4DD5}" type="presParOf" srcId="{20FABE40-2564-478B-B30E-61AAB6C18C55}" destId="{2A103189-1F69-4F66-AE89-2CE2DDB79B06}" srcOrd="5" destOrd="0" presId="urn:microsoft.com/office/officeart/2005/8/layout/list1"/>
    <dgm:cxn modelId="{D95076A3-3587-4F86-AF6E-DCD812E74274}" type="presParOf" srcId="{20FABE40-2564-478B-B30E-61AAB6C18C55}" destId="{EDD44035-AD06-4350-BF41-68512C536DC5}" srcOrd="6" destOrd="0" presId="urn:microsoft.com/office/officeart/2005/8/layout/list1"/>
    <dgm:cxn modelId="{FF5D98FB-C27B-4419-934D-DCEC1077AC58}" type="presParOf" srcId="{20FABE40-2564-478B-B30E-61AAB6C18C55}" destId="{3EC3F2B9-0188-4258-B6F0-0D7D50853AF0}" srcOrd="7" destOrd="0" presId="urn:microsoft.com/office/officeart/2005/8/layout/list1"/>
    <dgm:cxn modelId="{37C68D2C-CA31-4C45-8AEC-74E17487B372}" type="presParOf" srcId="{20FABE40-2564-478B-B30E-61AAB6C18C55}" destId="{2F5C22F3-029E-4CAD-BB68-1FF67F3F7877}" srcOrd="8" destOrd="0" presId="urn:microsoft.com/office/officeart/2005/8/layout/list1"/>
    <dgm:cxn modelId="{D28C06D7-CBDC-4182-A627-D86A19084930}" type="presParOf" srcId="{2F5C22F3-029E-4CAD-BB68-1FF67F3F7877}" destId="{D12423F0-E922-47F0-ADDD-1B6ED61AB9D9}" srcOrd="0" destOrd="0" presId="urn:microsoft.com/office/officeart/2005/8/layout/list1"/>
    <dgm:cxn modelId="{F6F65A35-2383-4C5D-9488-2F07195EA2BE}" type="presParOf" srcId="{2F5C22F3-029E-4CAD-BB68-1FF67F3F7877}" destId="{283B9523-706E-47E0-BDAE-136B3A255252}" srcOrd="1" destOrd="0" presId="urn:microsoft.com/office/officeart/2005/8/layout/list1"/>
    <dgm:cxn modelId="{54A71F0C-5EF1-4744-A720-D5A36D6B2DF3}" type="presParOf" srcId="{20FABE40-2564-478B-B30E-61AAB6C18C55}" destId="{8185C4DC-C3BA-4DB8-913D-4FF996772B28}" srcOrd="9" destOrd="0" presId="urn:microsoft.com/office/officeart/2005/8/layout/list1"/>
    <dgm:cxn modelId="{06E57FE1-D645-43E3-9E30-125DA50B4950}" type="presParOf" srcId="{20FABE40-2564-478B-B30E-61AAB6C18C55}" destId="{9517BE41-6FCC-48CF-8BFA-57958C973F02}" srcOrd="10" destOrd="0" presId="urn:microsoft.com/office/officeart/2005/8/layout/list1"/>
    <dgm:cxn modelId="{B4FEFAE5-9F3E-4203-8DD4-65EB794FD7EC}" type="presParOf" srcId="{20FABE40-2564-478B-B30E-61AAB6C18C55}" destId="{B5203C42-9589-48A1-9360-442697F11EC8}" srcOrd="11" destOrd="0" presId="urn:microsoft.com/office/officeart/2005/8/layout/list1"/>
    <dgm:cxn modelId="{0B454C34-C62C-4ED5-8866-CA455F9996DC}" type="presParOf" srcId="{20FABE40-2564-478B-B30E-61AAB6C18C55}" destId="{F64421A3-2527-4D62-A5BC-E2B174BEA1FA}" srcOrd="12" destOrd="0" presId="urn:microsoft.com/office/officeart/2005/8/layout/list1"/>
    <dgm:cxn modelId="{7D4766D5-59AD-4BF2-96AB-2242FD112A5B}" type="presParOf" srcId="{F64421A3-2527-4D62-A5BC-E2B174BEA1FA}" destId="{9742B0CB-DE77-49AC-B4E5-815F4E07558C}" srcOrd="0" destOrd="0" presId="urn:microsoft.com/office/officeart/2005/8/layout/list1"/>
    <dgm:cxn modelId="{3D69954C-EB10-4335-A971-BB5A30ED3E86}" type="presParOf" srcId="{F64421A3-2527-4D62-A5BC-E2B174BEA1FA}" destId="{71C6EB19-3205-4803-8793-E1AAD39D7526}" srcOrd="1" destOrd="0" presId="urn:microsoft.com/office/officeart/2005/8/layout/list1"/>
    <dgm:cxn modelId="{45C0AAD5-2DEE-42E4-BB6D-3B4894F1637C}" type="presParOf" srcId="{20FABE40-2564-478B-B30E-61AAB6C18C55}" destId="{111A4AF6-F0D9-429F-B54B-58C704E1283E}" srcOrd="13" destOrd="0" presId="urn:microsoft.com/office/officeart/2005/8/layout/list1"/>
    <dgm:cxn modelId="{8EAD66D6-4736-4B88-812F-CC8FD0332D9B}" type="presParOf" srcId="{20FABE40-2564-478B-B30E-61AAB6C18C55}" destId="{97349619-0A8A-4B0C-926A-773BA94C7368}" srcOrd="14" destOrd="0" presId="urn:microsoft.com/office/officeart/2005/8/layout/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EE3DE6-4EAE-4826-8594-295381640C60}" type="doc">
      <dgm:prSet loTypeId="urn:microsoft.com/office/officeart/2005/8/layout/vList2" loCatId="list" qsTypeId="urn:microsoft.com/office/officeart/2005/8/quickstyle/simple1#3" qsCatId="simple" csTypeId="urn:microsoft.com/office/officeart/2005/8/colors/colorful4" csCatId="colorful" phldr="1"/>
      <dgm:spPr/>
      <dgm:t>
        <a:bodyPr/>
        <a:lstStyle/>
        <a:p>
          <a:endParaRPr lang="tr-TR"/>
        </a:p>
      </dgm:t>
    </dgm:pt>
    <dgm:pt modelId="{F76F8959-6499-4F6C-81A0-5BA5EC38F411}">
      <dgm:prSet phldrT="[Metin]"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tr-TR" sz="2000" b="1" dirty="0" smtClean="0"/>
            <a:t>Alt birimler her yılın Ocak ayı içerisinde, önceki yıla ait arşivlik malzemeyi, gözden geçirmek suretiyle</a:t>
          </a:r>
          <a:endParaRPr lang="tr-TR" sz="2000" b="1" dirty="0"/>
        </a:p>
      </dgm:t>
    </dgm:pt>
    <dgm:pt modelId="{5B7E8AB9-0C2E-49C1-96FD-6F668D231AFD}" type="parTrans" cxnId="{D6485F5A-9833-441E-8B43-C8DB5B518D5E}">
      <dgm:prSet/>
      <dgm:spPr/>
      <dgm:t>
        <a:bodyPr/>
        <a:lstStyle/>
        <a:p>
          <a:endParaRPr lang="tr-TR"/>
        </a:p>
      </dgm:t>
    </dgm:pt>
    <dgm:pt modelId="{5393935E-530B-4181-A41A-514BBA11EAC6}" type="sibTrans" cxnId="{D6485F5A-9833-441E-8B43-C8DB5B518D5E}">
      <dgm:prSet/>
      <dgm:spPr/>
      <dgm:t>
        <a:bodyPr/>
        <a:lstStyle/>
        <a:p>
          <a:endParaRPr lang="tr-TR"/>
        </a:p>
      </dgm:t>
    </dgm:pt>
    <dgm:pt modelId="{F48BB232-92BD-4B53-A58A-BCCBB93DD071}">
      <dgm:prSet phldrT="[Metin]" phldr="1"/>
      <dgm:spPr/>
      <dgm:t>
        <a:bodyPr/>
        <a:lstStyle/>
        <a:p>
          <a:endParaRPr lang="tr-TR"/>
        </a:p>
      </dgm:t>
    </dgm:pt>
    <dgm:pt modelId="{2908823A-7D12-4D3C-BB31-E0C7EDA8C952}" type="parTrans" cxnId="{2FB47AD7-7C8A-49E3-86DE-EC0457A7845D}">
      <dgm:prSet/>
      <dgm:spPr/>
      <dgm:t>
        <a:bodyPr/>
        <a:lstStyle/>
        <a:p>
          <a:endParaRPr lang="tr-TR"/>
        </a:p>
      </dgm:t>
    </dgm:pt>
    <dgm:pt modelId="{5BA75DBC-9C72-4A26-8C93-670212C998EA}" type="sibTrans" cxnId="{2FB47AD7-7C8A-49E3-86DE-EC0457A7845D}">
      <dgm:prSet/>
      <dgm:spPr/>
      <dgm:t>
        <a:bodyPr/>
        <a:lstStyle/>
        <a:p>
          <a:endParaRPr lang="tr-TR"/>
        </a:p>
      </dgm:t>
    </dgm:pt>
    <dgm:pt modelId="{AFE71422-0DAC-4D94-9F9C-2E5D29C9647E}">
      <dgm:prSet phldrT="[Metin]"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tr-TR" sz="2000" b="1" dirty="0" smtClean="0"/>
            <a:t>İşlemi tamamlanmış olmasına rağmen elde bulundurulması gerekenler</a:t>
          </a:r>
          <a:endParaRPr lang="tr-TR" sz="2000" b="1" dirty="0"/>
        </a:p>
      </dgm:t>
    </dgm:pt>
    <dgm:pt modelId="{5056A727-5F88-4404-A55E-72B97384E71D}" type="parTrans" cxnId="{6662F27D-DAEC-45A2-8EF2-B8D299451681}">
      <dgm:prSet/>
      <dgm:spPr/>
      <dgm:t>
        <a:bodyPr/>
        <a:lstStyle/>
        <a:p>
          <a:endParaRPr lang="tr-TR"/>
        </a:p>
      </dgm:t>
    </dgm:pt>
    <dgm:pt modelId="{D2D53508-5526-4CF3-A319-D76B6E1F3F15}" type="sibTrans" cxnId="{6662F27D-DAEC-45A2-8EF2-B8D299451681}">
      <dgm:prSet/>
      <dgm:spPr/>
      <dgm:t>
        <a:bodyPr/>
        <a:lstStyle/>
        <a:p>
          <a:endParaRPr lang="tr-TR"/>
        </a:p>
      </dgm:t>
    </dgm:pt>
    <dgm:pt modelId="{E03071F4-CB4A-41BF-BBAD-BD0A348EC2D8}">
      <dgm:prSet phldrT="[Metin]" phldr="1"/>
      <dgm:spPr/>
      <dgm:t>
        <a:bodyPr/>
        <a:lstStyle/>
        <a:p>
          <a:endParaRPr lang="tr-TR" dirty="0"/>
        </a:p>
      </dgm:t>
    </dgm:pt>
    <dgm:pt modelId="{A7D96498-A52D-44DB-AAC2-146DB7CB8D40}" type="parTrans" cxnId="{A7EEB07C-F222-4CC0-B273-4AD49CECA10F}">
      <dgm:prSet/>
      <dgm:spPr/>
      <dgm:t>
        <a:bodyPr/>
        <a:lstStyle/>
        <a:p>
          <a:endParaRPr lang="tr-TR"/>
        </a:p>
      </dgm:t>
    </dgm:pt>
    <dgm:pt modelId="{DA1FB4F5-A83D-4D63-A49B-01435E65DCE2}" type="sibTrans" cxnId="{A7EEB07C-F222-4CC0-B273-4AD49CECA10F}">
      <dgm:prSet/>
      <dgm:spPr/>
      <dgm:t>
        <a:bodyPr/>
        <a:lstStyle/>
        <a:p>
          <a:endParaRPr lang="tr-TR"/>
        </a:p>
      </dgm:t>
    </dgm:pt>
    <dgm:pt modelId="{5D805409-3F49-4058-9345-5458BEBE8195}">
      <dgm:prSet phldrT="[Metin]"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tr-TR" sz="2400" b="1" dirty="0" smtClean="0"/>
            <a:t>İşlemi tamamlananlar</a:t>
          </a:r>
          <a:endParaRPr lang="tr-TR" sz="2400" b="1" dirty="0"/>
        </a:p>
      </dgm:t>
    </dgm:pt>
    <dgm:pt modelId="{6BFB2CEC-8B45-43ED-8BC7-05D4630A76C7}" type="parTrans" cxnId="{367298F8-622C-4496-B506-B93A56EF8179}">
      <dgm:prSet/>
      <dgm:spPr/>
      <dgm:t>
        <a:bodyPr/>
        <a:lstStyle/>
        <a:p>
          <a:endParaRPr lang="tr-TR"/>
        </a:p>
      </dgm:t>
    </dgm:pt>
    <dgm:pt modelId="{16845964-E68D-4BB5-9CCD-6724FD356E0B}" type="sibTrans" cxnId="{367298F8-622C-4496-B506-B93A56EF8179}">
      <dgm:prSet/>
      <dgm:spPr/>
      <dgm:t>
        <a:bodyPr/>
        <a:lstStyle/>
        <a:p>
          <a:endParaRPr lang="tr-TR"/>
        </a:p>
      </dgm:t>
    </dgm:pt>
    <dgm:pt modelId="{49BD8A87-FA05-460D-97A5-1203C4302371}">
      <dgm:prSet phldrT="[Metin]"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tr-TR" sz="2400" b="1" dirty="0" smtClean="0"/>
            <a:t>İşlemi devam edenler</a:t>
          </a:r>
          <a:endParaRPr lang="tr-TR" sz="2400" b="1" dirty="0"/>
        </a:p>
      </dgm:t>
    </dgm:pt>
    <dgm:pt modelId="{1D910D0F-C47F-4DF3-A9C4-2229FEDFE2F4}" type="parTrans" cxnId="{90DD33B5-98CE-444F-8CE4-3E080459CC65}">
      <dgm:prSet/>
      <dgm:spPr/>
      <dgm:t>
        <a:bodyPr/>
        <a:lstStyle/>
        <a:p>
          <a:endParaRPr lang="tr-TR"/>
        </a:p>
      </dgm:t>
    </dgm:pt>
    <dgm:pt modelId="{8C3D6FEC-07D6-4A77-98AB-219EE751D5F3}" type="sibTrans" cxnId="{90DD33B5-98CE-444F-8CE4-3E080459CC65}">
      <dgm:prSet/>
      <dgm:spPr/>
      <dgm:t>
        <a:bodyPr/>
        <a:lstStyle/>
        <a:p>
          <a:endParaRPr lang="tr-TR"/>
        </a:p>
      </dgm:t>
    </dgm:pt>
    <dgm:pt modelId="{8558D647-1D33-40A9-8797-0B8C04E5FD0E}" type="pres">
      <dgm:prSet presAssocID="{2BEE3DE6-4EAE-4826-8594-295381640C60}" presName="linear" presStyleCnt="0">
        <dgm:presLayoutVars>
          <dgm:animLvl val="lvl"/>
          <dgm:resizeHandles val="exact"/>
        </dgm:presLayoutVars>
      </dgm:prSet>
      <dgm:spPr/>
      <dgm:t>
        <a:bodyPr/>
        <a:lstStyle/>
        <a:p>
          <a:endParaRPr lang="tr-TR"/>
        </a:p>
      </dgm:t>
    </dgm:pt>
    <dgm:pt modelId="{C940C840-553B-4A81-BC83-B8FF0B257C0F}" type="pres">
      <dgm:prSet presAssocID="{F76F8959-6499-4F6C-81A0-5BA5EC38F411}" presName="parentText" presStyleLbl="node1" presStyleIdx="0" presStyleCnt="4" custScaleY="129274">
        <dgm:presLayoutVars>
          <dgm:chMax val="0"/>
          <dgm:bulletEnabled val="1"/>
        </dgm:presLayoutVars>
      </dgm:prSet>
      <dgm:spPr/>
      <dgm:t>
        <a:bodyPr/>
        <a:lstStyle/>
        <a:p>
          <a:endParaRPr lang="tr-TR"/>
        </a:p>
      </dgm:t>
    </dgm:pt>
    <dgm:pt modelId="{C62AF3DD-163B-4E90-8C45-3ABCB6EB0BA7}" type="pres">
      <dgm:prSet presAssocID="{F76F8959-6499-4F6C-81A0-5BA5EC38F411}" presName="childText" presStyleLbl="revTx" presStyleIdx="0" presStyleCnt="2">
        <dgm:presLayoutVars>
          <dgm:bulletEnabled val="1"/>
        </dgm:presLayoutVars>
      </dgm:prSet>
      <dgm:spPr/>
      <dgm:t>
        <a:bodyPr/>
        <a:lstStyle/>
        <a:p>
          <a:endParaRPr lang="tr-TR"/>
        </a:p>
      </dgm:t>
    </dgm:pt>
    <dgm:pt modelId="{2286D84C-47C0-43F5-8D77-EFA4AFC4401D}" type="pres">
      <dgm:prSet presAssocID="{5D805409-3F49-4058-9345-5458BEBE8195}" presName="parentText" presStyleLbl="node1" presStyleIdx="1" presStyleCnt="4" custLinFactY="-5254" custLinFactNeighborY="-100000">
        <dgm:presLayoutVars>
          <dgm:chMax val="0"/>
          <dgm:bulletEnabled val="1"/>
        </dgm:presLayoutVars>
      </dgm:prSet>
      <dgm:spPr/>
      <dgm:t>
        <a:bodyPr/>
        <a:lstStyle/>
        <a:p>
          <a:endParaRPr lang="tr-TR"/>
        </a:p>
      </dgm:t>
    </dgm:pt>
    <dgm:pt modelId="{5C963127-0D92-4DFD-BE9E-CA62D8750BC2}" type="pres">
      <dgm:prSet presAssocID="{16845964-E68D-4BB5-9CCD-6724FD356E0B}" presName="spacer" presStyleCnt="0"/>
      <dgm:spPr/>
    </dgm:pt>
    <dgm:pt modelId="{E3F6FE4D-308F-4E28-B615-807A3655812C}" type="pres">
      <dgm:prSet presAssocID="{49BD8A87-FA05-460D-97A5-1203C4302371}" presName="parentText" presStyleLbl="node1" presStyleIdx="2" presStyleCnt="4" custLinFactNeighborX="86" custLinFactNeighborY="96371">
        <dgm:presLayoutVars>
          <dgm:chMax val="0"/>
          <dgm:bulletEnabled val="1"/>
        </dgm:presLayoutVars>
      </dgm:prSet>
      <dgm:spPr/>
      <dgm:t>
        <a:bodyPr/>
        <a:lstStyle/>
        <a:p>
          <a:endParaRPr lang="tr-TR"/>
        </a:p>
      </dgm:t>
    </dgm:pt>
    <dgm:pt modelId="{276D8999-C50C-4469-8224-1ECFE51BB67C}" type="pres">
      <dgm:prSet presAssocID="{8C3D6FEC-07D6-4A77-98AB-219EE751D5F3}" presName="spacer" presStyleCnt="0"/>
      <dgm:spPr/>
    </dgm:pt>
    <dgm:pt modelId="{2ED403E6-8746-45AD-BB5E-25259DE2F405}" type="pres">
      <dgm:prSet presAssocID="{AFE71422-0DAC-4D94-9F9C-2E5D29C9647E}" presName="parentText" presStyleLbl="node1" presStyleIdx="3" presStyleCnt="4" custScaleY="133900" custLinFactNeighborX="1785" custLinFactNeighborY="51244">
        <dgm:presLayoutVars>
          <dgm:chMax val="0"/>
          <dgm:bulletEnabled val="1"/>
        </dgm:presLayoutVars>
      </dgm:prSet>
      <dgm:spPr/>
      <dgm:t>
        <a:bodyPr/>
        <a:lstStyle/>
        <a:p>
          <a:endParaRPr lang="tr-TR"/>
        </a:p>
      </dgm:t>
    </dgm:pt>
    <dgm:pt modelId="{6D4DF8A4-D01E-4996-976B-C02715EB86BC}" type="pres">
      <dgm:prSet presAssocID="{AFE71422-0DAC-4D94-9F9C-2E5D29C9647E}" presName="childText" presStyleLbl="revTx" presStyleIdx="1" presStyleCnt="2" custFlipVert="1" custFlipHor="1" custScaleX="2059" custScaleY="131301" custLinFactNeighborX="-49024" custLinFactNeighborY="-5459">
        <dgm:presLayoutVars>
          <dgm:bulletEnabled val="1"/>
        </dgm:presLayoutVars>
      </dgm:prSet>
      <dgm:spPr/>
      <dgm:t>
        <a:bodyPr/>
        <a:lstStyle/>
        <a:p>
          <a:endParaRPr lang="tr-TR"/>
        </a:p>
      </dgm:t>
    </dgm:pt>
  </dgm:ptLst>
  <dgm:cxnLst>
    <dgm:cxn modelId="{90DD33B5-98CE-444F-8CE4-3E080459CC65}" srcId="{2BEE3DE6-4EAE-4826-8594-295381640C60}" destId="{49BD8A87-FA05-460D-97A5-1203C4302371}" srcOrd="2" destOrd="0" parTransId="{1D910D0F-C47F-4DF3-A9C4-2229FEDFE2F4}" sibTransId="{8C3D6FEC-07D6-4A77-98AB-219EE751D5F3}"/>
    <dgm:cxn modelId="{6662F27D-DAEC-45A2-8EF2-B8D299451681}" srcId="{2BEE3DE6-4EAE-4826-8594-295381640C60}" destId="{AFE71422-0DAC-4D94-9F9C-2E5D29C9647E}" srcOrd="3" destOrd="0" parTransId="{5056A727-5F88-4404-A55E-72B97384E71D}" sibTransId="{D2D53508-5526-4CF3-A319-D76B6E1F3F15}"/>
    <dgm:cxn modelId="{B0C6B32A-AFB7-4DED-9339-2855AFB59613}" type="presOf" srcId="{F48BB232-92BD-4B53-A58A-BCCBB93DD071}" destId="{C62AF3DD-163B-4E90-8C45-3ABCB6EB0BA7}" srcOrd="0" destOrd="0" presId="urn:microsoft.com/office/officeart/2005/8/layout/vList2"/>
    <dgm:cxn modelId="{14A388F0-1CE1-48DD-AE0B-A07BBE6E17DB}" type="presOf" srcId="{F76F8959-6499-4F6C-81A0-5BA5EC38F411}" destId="{C940C840-553B-4A81-BC83-B8FF0B257C0F}" srcOrd="0" destOrd="0" presId="urn:microsoft.com/office/officeart/2005/8/layout/vList2"/>
    <dgm:cxn modelId="{A7EEB07C-F222-4CC0-B273-4AD49CECA10F}" srcId="{AFE71422-0DAC-4D94-9F9C-2E5D29C9647E}" destId="{E03071F4-CB4A-41BF-BBAD-BD0A348EC2D8}" srcOrd="0" destOrd="0" parTransId="{A7D96498-A52D-44DB-AAC2-146DB7CB8D40}" sibTransId="{DA1FB4F5-A83D-4D63-A49B-01435E65DCE2}"/>
    <dgm:cxn modelId="{2BA0BCA1-9D86-4039-95C7-F05C380370E3}" type="presOf" srcId="{49BD8A87-FA05-460D-97A5-1203C4302371}" destId="{E3F6FE4D-308F-4E28-B615-807A3655812C}" srcOrd="0" destOrd="0" presId="urn:microsoft.com/office/officeart/2005/8/layout/vList2"/>
    <dgm:cxn modelId="{A015D35D-7C84-4338-8C54-C52AD90E7413}" type="presOf" srcId="{2BEE3DE6-4EAE-4826-8594-295381640C60}" destId="{8558D647-1D33-40A9-8797-0B8C04E5FD0E}" srcOrd="0" destOrd="0" presId="urn:microsoft.com/office/officeart/2005/8/layout/vList2"/>
    <dgm:cxn modelId="{367298F8-622C-4496-B506-B93A56EF8179}" srcId="{2BEE3DE6-4EAE-4826-8594-295381640C60}" destId="{5D805409-3F49-4058-9345-5458BEBE8195}" srcOrd="1" destOrd="0" parTransId="{6BFB2CEC-8B45-43ED-8BC7-05D4630A76C7}" sibTransId="{16845964-E68D-4BB5-9CCD-6724FD356E0B}"/>
    <dgm:cxn modelId="{CE34C3E7-D1BF-4A40-A99D-6B3DE38D088D}" type="presOf" srcId="{E03071F4-CB4A-41BF-BBAD-BD0A348EC2D8}" destId="{6D4DF8A4-D01E-4996-976B-C02715EB86BC}" srcOrd="0" destOrd="0" presId="urn:microsoft.com/office/officeart/2005/8/layout/vList2"/>
    <dgm:cxn modelId="{6115048B-0547-4254-8028-2D58AD291A3F}" type="presOf" srcId="{AFE71422-0DAC-4D94-9F9C-2E5D29C9647E}" destId="{2ED403E6-8746-45AD-BB5E-25259DE2F405}" srcOrd="0" destOrd="0" presId="urn:microsoft.com/office/officeart/2005/8/layout/vList2"/>
    <dgm:cxn modelId="{D6485F5A-9833-441E-8B43-C8DB5B518D5E}" srcId="{2BEE3DE6-4EAE-4826-8594-295381640C60}" destId="{F76F8959-6499-4F6C-81A0-5BA5EC38F411}" srcOrd="0" destOrd="0" parTransId="{5B7E8AB9-0C2E-49C1-96FD-6F668D231AFD}" sibTransId="{5393935E-530B-4181-A41A-514BBA11EAC6}"/>
    <dgm:cxn modelId="{2FB47AD7-7C8A-49E3-86DE-EC0457A7845D}" srcId="{F76F8959-6499-4F6C-81A0-5BA5EC38F411}" destId="{F48BB232-92BD-4B53-A58A-BCCBB93DD071}" srcOrd="0" destOrd="0" parTransId="{2908823A-7D12-4D3C-BB31-E0C7EDA8C952}" sibTransId="{5BA75DBC-9C72-4A26-8C93-670212C998EA}"/>
    <dgm:cxn modelId="{C950CB48-30EB-49B1-B39B-F9721204E20A}" type="presOf" srcId="{5D805409-3F49-4058-9345-5458BEBE8195}" destId="{2286D84C-47C0-43F5-8D77-EFA4AFC4401D}" srcOrd="0" destOrd="0" presId="urn:microsoft.com/office/officeart/2005/8/layout/vList2"/>
    <dgm:cxn modelId="{EF0A8F15-F027-4523-8A84-252D185119AE}" type="presParOf" srcId="{8558D647-1D33-40A9-8797-0B8C04E5FD0E}" destId="{C940C840-553B-4A81-BC83-B8FF0B257C0F}" srcOrd="0" destOrd="0" presId="urn:microsoft.com/office/officeart/2005/8/layout/vList2"/>
    <dgm:cxn modelId="{3D0032DE-B4A9-4E9E-A116-547B7F81B34B}" type="presParOf" srcId="{8558D647-1D33-40A9-8797-0B8C04E5FD0E}" destId="{C62AF3DD-163B-4E90-8C45-3ABCB6EB0BA7}" srcOrd="1" destOrd="0" presId="urn:microsoft.com/office/officeart/2005/8/layout/vList2"/>
    <dgm:cxn modelId="{8B50D175-B835-4531-A059-9EE1492A9A59}" type="presParOf" srcId="{8558D647-1D33-40A9-8797-0B8C04E5FD0E}" destId="{2286D84C-47C0-43F5-8D77-EFA4AFC4401D}" srcOrd="2" destOrd="0" presId="urn:microsoft.com/office/officeart/2005/8/layout/vList2"/>
    <dgm:cxn modelId="{39A8241E-B6F6-42D0-B43D-93CB4E15060E}" type="presParOf" srcId="{8558D647-1D33-40A9-8797-0B8C04E5FD0E}" destId="{5C963127-0D92-4DFD-BE9E-CA62D8750BC2}" srcOrd="3" destOrd="0" presId="urn:microsoft.com/office/officeart/2005/8/layout/vList2"/>
    <dgm:cxn modelId="{BF8560D8-1395-43CC-B06C-1873A330A177}" type="presParOf" srcId="{8558D647-1D33-40A9-8797-0B8C04E5FD0E}" destId="{E3F6FE4D-308F-4E28-B615-807A3655812C}" srcOrd="4" destOrd="0" presId="urn:microsoft.com/office/officeart/2005/8/layout/vList2"/>
    <dgm:cxn modelId="{6CB641A2-1B93-41F2-891F-31CFEA7525A3}" type="presParOf" srcId="{8558D647-1D33-40A9-8797-0B8C04E5FD0E}" destId="{276D8999-C50C-4469-8224-1ECFE51BB67C}" srcOrd="5" destOrd="0" presId="urn:microsoft.com/office/officeart/2005/8/layout/vList2"/>
    <dgm:cxn modelId="{292BAF07-74E4-4865-ABC4-3ECDD89D93BA}" type="presParOf" srcId="{8558D647-1D33-40A9-8797-0B8C04E5FD0E}" destId="{2ED403E6-8746-45AD-BB5E-25259DE2F405}" srcOrd="6" destOrd="0" presId="urn:microsoft.com/office/officeart/2005/8/layout/vList2"/>
    <dgm:cxn modelId="{78F6E537-E4D4-4C6A-A14A-2D459163AB86}" type="presParOf" srcId="{8558D647-1D33-40A9-8797-0B8C04E5FD0E}" destId="{6D4DF8A4-D01E-4996-976B-C02715EB86BC}" srcOrd="7"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B3CB4F-160C-46BF-91F8-4E170F99AFB5}" type="doc">
      <dgm:prSet loTypeId="urn:microsoft.com/office/officeart/2005/8/layout/hList7#1" loCatId="list" qsTypeId="urn:microsoft.com/office/officeart/2005/8/quickstyle/simple1#4" qsCatId="simple" csTypeId="urn:microsoft.com/office/officeart/2005/8/colors/accent1_2#2" csCatId="accent1" phldr="1"/>
      <dgm:spPr/>
    </dgm:pt>
    <dgm:pt modelId="{EC5B3958-6466-4E32-9BD3-6FFB9674375E}">
      <dgm:prSet phldrT="[Metin]" phldr="1"/>
      <dgm:spPr/>
      <dgm:t>
        <a:bodyPr/>
        <a:lstStyle/>
        <a:p>
          <a:endParaRPr lang="tr-TR"/>
        </a:p>
      </dgm:t>
    </dgm:pt>
    <dgm:pt modelId="{C929CDFF-11F2-4577-8C06-C9BB55692D1E}" type="parTrans" cxnId="{15059A49-5DDF-4756-94A6-D1DFA8B63C97}">
      <dgm:prSet/>
      <dgm:spPr/>
      <dgm:t>
        <a:bodyPr/>
        <a:lstStyle/>
        <a:p>
          <a:endParaRPr lang="tr-TR"/>
        </a:p>
      </dgm:t>
    </dgm:pt>
    <dgm:pt modelId="{D7D8C671-E2ED-43CA-85D1-02D69781B418}" type="sibTrans" cxnId="{15059A49-5DDF-4756-94A6-D1DFA8B63C97}">
      <dgm:prSet/>
      <dgm:spPr/>
      <dgm:t>
        <a:bodyPr/>
        <a:lstStyle/>
        <a:p>
          <a:endParaRPr lang="tr-TR"/>
        </a:p>
      </dgm:t>
    </dgm:pt>
    <dgm:pt modelId="{5EEBE4B9-76ED-4C14-8F13-932EEBDD02EB}">
      <dgm:prSet phldrT="[Metin]" phldr="1"/>
      <dgm:spPr/>
      <dgm:t>
        <a:bodyPr/>
        <a:lstStyle/>
        <a:p>
          <a:endParaRPr lang="tr-TR" dirty="0"/>
        </a:p>
      </dgm:t>
    </dgm:pt>
    <dgm:pt modelId="{FE78566A-10F1-42AF-B193-7C85DC87973A}" type="parTrans" cxnId="{E0756765-2C88-47C0-9263-CFCB3C01735E}">
      <dgm:prSet/>
      <dgm:spPr/>
      <dgm:t>
        <a:bodyPr/>
        <a:lstStyle/>
        <a:p>
          <a:endParaRPr lang="tr-TR"/>
        </a:p>
      </dgm:t>
    </dgm:pt>
    <dgm:pt modelId="{02E805E5-8CA5-4FBD-9330-6FF919256997}" type="sibTrans" cxnId="{E0756765-2C88-47C0-9263-CFCB3C01735E}">
      <dgm:prSet/>
      <dgm:spPr/>
      <dgm:t>
        <a:bodyPr/>
        <a:lstStyle/>
        <a:p>
          <a:endParaRPr lang="tr-TR"/>
        </a:p>
      </dgm:t>
    </dgm:pt>
    <dgm:pt modelId="{B292D84E-85F2-488B-BE15-4BA61C77E89D}">
      <dgm:prSet phldrT="[Metin]" phldr="1"/>
      <dgm:spPr/>
      <dgm:t>
        <a:bodyPr/>
        <a:lstStyle/>
        <a:p>
          <a:endParaRPr lang="tr-TR"/>
        </a:p>
      </dgm:t>
    </dgm:pt>
    <dgm:pt modelId="{2FDD98BA-6D8D-4D8E-BD56-4AE2F486B561}" type="parTrans" cxnId="{9D7DBEF3-E256-4B4E-8335-DB2CBD0B61A0}">
      <dgm:prSet/>
      <dgm:spPr/>
      <dgm:t>
        <a:bodyPr/>
        <a:lstStyle/>
        <a:p>
          <a:endParaRPr lang="tr-TR"/>
        </a:p>
      </dgm:t>
    </dgm:pt>
    <dgm:pt modelId="{FB1AEBB3-1707-4705-B29C-F0BC0812C13E}" type="sibTrans" cxnId="{9D7DBEF3-E256-4B4E-8335-DB2CBD0B61A0}">
      <dgm:prSet/>
      <dgm:spPr/>
      <dgm:t>
        <a:bodyPr/>
        <a:lstStyle/>
        <a:p>
          <a:endParaRPr lang="tr-TR"/>
        </a:p>
      </dgm:t>
    </dgm:pt>
    <dgm:pt modelId="{921D2570-F447-4D92-A9AF-2AD76FE76C8A}" type="pres">
      <dgm:prSet presAssocID="{95B3CB4F-160C-46BF-91F8-4E170F99AFB5}" presName="Name0" presStyleCnt="0">
        <dgm:presLayoutVars>
          <dgm:dir/>
          <dgm:resizeHandles val="exact"/>
        </dgm:presLayoutVars>
      </dgm:prSet>
      <dgm:spPr/>
    </dgm:pt>
    <dgm:pt modelId="{46CDA839-5851-4DD2-960A-725531BEF718}" type="pres">
      <dgm:prSet presAssocID="{95B3CB4F-160C-46BF-91F8-4E170F99AFB5}" presName="fgShape" presStyleLbl="fgShp" presStyleIdx="0" presStyleCnt="1"/>
      <dgm:spPr/>
    </dgm:pt>
    <dgm:pt modelId="{72235E3F-AE36-4F43-9A12-E4A91AD0FF51}" type="pres">
      <dgm:prSet presAssocID="{95B3CB4F-160C-46BF-91F8-4E170F99AFB5}" presName="linComp" presStyleCnt="0"/>
      <dgm:spPr/>
    </dgm:pt>
    <dgm:pt modelId="{0FF87333-3028-457A-A78E-30F46B669185}" type="pres">
      <dgm:prSet presAssocID="{EC5B3958-6466-4E32-9BD3-6FFB9674375E}" presName="compNode" presStyleCnt="0"/>
      <dgm:spPr/>
    </dgm:pt>
    <dgm:pt modelId="{8D345EFB-81D3-40D4-8608-10C75BEC8EC4}" type="pres">
      <dgm:prSet presAssocID="{EC5B3958-6466-4E32-9BD3-6FFB9674375E}" presName="bkgdShape" presStyleLbl="node1" presStyleIdx="0" presStyleCnt="3"/>
      <dgm:spPr/>
      <dgm:t>
        <a:bodyPr/>
        <a:lstStyle/>
        <a:p>
          <a:endParaRPr lang="tr-TR"/>
        </a:p>
      </dgm:t>
    </dgm:pt>
    <dgm:pt modelId="{2BA6FFC0-285C-4582-AAC7-E91746893C82}" type="pres">
      <dgm:prSet presAssocID="{EC5B3958-6466-4E32-9BD3-6FFB9674375E}" presName="nodeTx" presStyleLbl="node1" presStyleIdx="0" presStyleCnt="3">
        <dgm:presLayoutVars>
          <dgm:bulletEnabled val="1"/>
        </dgm:presLayoutVars>
      </dgm:prSet>
      <dgm:spPr/>
      <dgm:t>
        <a:bodyPr/>
        <a:lstStyle/>
        <a:p>
          <a:endParaRPr lang="tr-TR"/>
        </a:p>
      </dgm:t>
    </dgm:pt>
    <dgm:pt modelId="{F56F306C-17E5-42E5-80C6-19F8FF2D41D5}" type="pres">
      <dgm:prSet presAssocID="{EC5B3958-6466-4E32-9BD3-6FFB9674375E}" presName="invisiNode" presStyleLbl="node1" presStyleIdx="0" presStyleCnt="3"/>
      <dgm:spPr/>
    </dgm:pt>
    <dgm:pt modelId="{FE1D0D02-0B18-4B22-B9B5-EBE8E3B693F6}" type="pres">
      <dgm:prSet presAssocID="{EC5B3958-6466-4E32-9BD3-6FFB9674375E}" presName="imagNode" presStyleLbl="fgImgPlace1" presStyleIdx="0" presStyleCnt="3"/>
      <dgm:spPr/>
    </dgm:pt>
    <dgm:pt modelId="{C1162911-7092-4D83-A9A6-BFD1F253C187}" type="pres">
      <dgm:prSet presAssocID="{D7D8C671-E2ED-43CA-85D1-02D69781B418}" presName="sibTrans" presStyleLbl="sibTrans2D1" presStyleIdx="0" presStyleCnt="0"/>
      <dgm:spPr/>
      <dgm:t>
        <a:bodyPr/>
        <a:lstStyle/>
        <a:p>
          <a:endParaRPr lang="tr-TR"/>
        </a:p>
      </dgm:t>
    </dgm:pt>
    <dgm:pt modelId="{948D2004-8684-45B5-828A-A91C25A4CA90}" type="pres">
      <dgm:prSet presAssocID="{5EEBE4B9-76ED-4C14-8F13-932EEBDD02EB}" presName="compNode" presStyleCnt="0"/>
      <dgm:spPr/>
    </dgm:pt>
    <dgm:pt modelId="{91172605-AB91-4E2E-ACF5-B0F688289352}" type="pres">
      <dgm:prSet presAssocID="{5EEBE4B9-76ED-4C14-8F13-932EEBDD02EB}" presName="bkgdShape" presStyleLbl="node1" presStyleIdx="1" presStyleCnt="3"/>
      <dgm:spPr/>
      <dgm:t>
        <a:bodyPr/>
        <a:lstStyle/>
        <a:p>
          <a:endParaRPr lang="tr-TR"/>
        </a:p>
      </dgm:t>
    </dgm:pt>
    <dgm:pt modelId="{DAED1028-5392-4A20-A572-CA9DBE3DA60B}" type="pres">
      <dgm:prSet presAssocID="{5EEBE4B9-76ED-4C14-8F13-932EEBDD02EB}" presName="nodeTx" presStyleLbl="node1" presStyleIdx="1" presStyleCnt="3">
        <dgm:presLayoutVars>
          <dgm:bulletEnabled val="1"/>
        </dgm:presLayoutVars>
      </dgm:prSet>
      <dgm:spPr/>
      <dgm:t>
        <a:bodyPr/>
        <a:lstStyle/>
        <a:p>
          <a:endParaRPr lang="tr-TR"/>
        </a:p>
      </dgm:t>
    </dgm:pt>
    <dgm:pt modelId="{34E74771-D3CC-4D5B-8000-4ECA7389AE16}" type="pres">
      <dgm:prSet presAssocID="{5EEBE4B9-76ED-4C14-8F13-932EEBDD02EB}" presName="invisiNode" presStyleLbl="node1" presStyleIdx="1" presStyleCnt="3"/>
      <dgm:spPr/>
    </dgm:pt>
    <dgm:pt modelId="{1933D554-092C-4A94-B814-A95367C4C611}" type="pres">
      <dgm:prSet presAssocID="{5EEBE4B9-76ED-4C14-8F13-932EEBDD02EB}" presName="imagNode" presStyleLbl="fgImgPlace1" presStyleIdx="1" presStyleCnt="3" custFlipVert="1" custScaleX="10894" custScaleY="35741"/>
      <dgm:spPr/>
    </dgm:pt>
    <dgm:pt modelId="{E50B11B6-5955-4B7C-B0E0-2BA2DF546DFD}" type="pres">
      <dgm:prSet presAssocID="{02E805E5-8CA5-4FBD-9330-6FF919256997}" presName="sibTrans" presStyleLbl="sibTrans2D1" presStyleIdx="0" presStyleCnt="0"/>
      <dgm:spPr/>
      <dgm:t>
        <a:bodyPr/>
        <a:lstStyle/>
        <a:p>
          <a:endParaRPr lang="tr-TR"/>
        </a:p>
      </dgm:t>
    </dgm:pt>
    <dgm:pt modelId="{56C2F517-F1F4-4128-8644-B4F60AF25CC1}" type="pres">
      <dgm:prSet presAssocID="{B292D84E-85F2-488B-BE15-4BA61C77E89D}" presName="compNode" presStyleCnt="0"/>
      <dgm:spPr/>
    </dgm:pt>
    <dgm:pt modelId="{D145F09C-9BBD-4218-8447-19B4DD4EA0ED}" type="pres">
      <dgm:prSet presAssocID="{B292D84E-85F2-488B-BE15-4BA61C77E89D}" presName="bkgdShape" presStyleLbl="node1" presStyleIdx="2" presStyleCnt="3"/>
      <dgm:spPr/>
      <dgm:t>
        <a:bodyPr/>
        <a:lstStyle/>
        <a:p>
          <a:endParaRPr lang="tr-TR"/>
        </a:p>
      </dgm:t>
    </dgm:pt>
    <dgm:pt modelId="{5CEA3567-592B-40C8-9493-12108783F309}" type="pres">
      <dgm:prSet presAssocID="{B292D84E-85F2-488B-BE15-4BA61C77E89D}" presName="nodeTx" presStyleLbl="node1" presStyleIdx="2" presStyleCnt="3">
        <dgm:presLayoutVars>
          <dgm:bulletEnabled val="1"/>
        </dgm:presLayoutVars>
      </dgm:prSet>
      <dgm:spPr/>
      <dgm:t>
        <a:bodyPr/>
        <a:lstStyle/>
        <a:p>
          <a:endParaRPr lang="tr-TR"/>
        </a:p>
      </dgm:t>
    </dgm:pt>
    <dgm:pt modelId="{9F986447-801B-4530-A779-296D51EB032F}" type="pres">
      <dgm:prSet presAssocID="{B292D84E-85F2-488B-BE15-4BA61C77E89D}" presName="invisiNode" presStyleLbl="node1" presStyleIdx="2" presStyleCnt="3"/>
      <dgm:spPr/>
    </dgm:pt>
    <dgm:pt modelId="{6C59433C-F9FF-4B1B-B24E-BCB376F15AD5}" type="pres">
      <dgm:prSet presAssocID="{B292D84E-85F2-488B-BE15-4BA61C77E89D}" presName="imagNode" presStyleLbl="fgImgPlace1" presStyleIdx="2" presStyleCnt="3"/>
      <dgm:spPr/>
    </dgm:pt>
  </dgm:ptLst>
  <dgm:cxnLst>
    <dgm:cxn modelId="{7BB4BEC6-801E-48A8-A7F8-C2CCE2138F7A}" type="presOf" srcId="{02E805E5-8CA5-4FBD-9330-6FF919256997}" destId="{E50B11B6-5955-4B7C-B0E0-2BA2DF546DFD}" srcOrd="0" destOrd="0" presId="urn:microsoft.com/office/officeart/2005/8/layout/hList7#1"/>
    <dgm:cxn modelId="{91090A0E-2FE2-4D35-BFAF-CDAC62D0551E}" type="presOf" srcId="{D7D8C671-E2ED-43CA-85D1-02D69781B418}" destId="{C1162911-7092-4D83-A9A6-BFD1F253C187}" srcOrd="0" destOrd="0" presId="urn:microsoft.com/office/officeart/2005/8/layout/hList7#1"/>
    <dgm:cxn modelId="{E0756765-2C88-47C0-9263-CFCB3C01735E}" srcId="{95B3CB4F-160C-46BF-91F8-4E170F99AFB5}" destId="{5EEBE4B9-76ED-4C14-8F13-932EEBDD02EB}" srcOrd="1" destOrd="0" parTransId="{FE78566A-10F1-42AF-B193-7C85DC87973A}" sibTransId="{02E805E5-8CA5-4FBD-9330-6FF919256997}"/>
    <dgm:cxn modelId="{9D7DBEF3-E256-4B4E-8335-DB2CBD0B61A0}" srcId="{95B3CB4F-160C-46BF-91F8-4E170F99AFB5}" destId="{B292D84E-85F2-488B-BE15-4BA61C77E89D}" srcOrd="2" destOrd="0" parTransId="{2FDD98BA-6D8D-4D8E-BD56-4AE2F486B561}" sibTransId="{FB1AEBB3-1707-4705-B29C-F0BC0812C13E}"/>
    <dgm:cxn modelId="{9BB188D0-EAF1-43AD-ACEE-5F8E4509AAF9}" type="presOf" srcId="{5EEBE4B9-76ED-4C14-8F13-932EEBDD02EB}" destId="{91172605-AB91-4E2E-ACF5-B0F688289352}" srcOrd="0" destOrd="0" presId="urn:microsoft.com/office/officeart/2005/8/layout/hList7#1"/>
    <dgm:cxn modelId="{1B7E54D3-16D5-4F2D-99CA-38A1CA2DD5B5}" type="presOf" srcId="{B292D84E-85F2-488B-BE15-4BA61C77E89D}" destId="{5CEA3567-592B-40C8-9493-12108783F309}" srcOrd="1" destOrd="0" presId="urn:microsoft.com/office/officeart/2005/8/layout/hList7#1"/>
    <dgm:cxn modelId="{A8B290EA-BE47-496F-B8F3-7A003F292A7B}" type="presOf" srcId="{95B3CB4F-160C-46BF-91F8-4E170F99AFB5}" destId="{921D2570-F447-4D92-A9AF-2AD76FE76C8A}" srcOrd="0" destOrd="0" presId="urn:microsoft.com/office/officeart/2005/8/layout/hList7#1"/>
    <dgm:cxn modelId="{3D5F05CD-51A7-4C02-A373-5E381B12EB31}" type="presOf" srcId="{EC5B3958-6466-4E32-9BD3-6FFB9674375E}" destId="{2BA6FFC0-285C-4582-AAC7-E91746893C82}" srcOrd="1" destOrd="0" presId="urn:microsoft.com/office/officeart/2005/8/layout/hList7#1"/>
    <dgm:cxn modelId="{15059A49-5DDF-4756-94A6-D1DFA8B63C97}" srcId="{95B3CB4F-160C-46BF-91F8-4E170F99AFB5}" destId="{EC5B3958-6466-4E32-9BD3-6FFB9674375E}" srcOrd="0" destOrd="0" parTransId="{C929CDFF-11F2-4577-8C06-C9BB55692D1E}" sibTransId="{D7D8C671-E2ED-43CA-85D1-02D69781B418}"/>
    <dgm:cxn modelId="{91D88C34-8AA5-483C-AD34-7EC48E071493}" type="presOf" srcId="{B292D84E-85F2-488B-BE15-4BA61C77E89D}" destId="{D145F09C-9BBD-4218-8447-19B4DD4EA0ED}" srcOrd="0" destOrd="0" presId="urn:microsoft.com/office/officeart/2005/8/layout/hList7#1"/>
    <dgm:cxn modelId="{E090C109-1AB3-4E3F-B250-C9366B58A085}" type="presOf" srcId="{EC5B3958-6466-4E32-9BD3-6FFB9674375E}" destId="{8D345EFB-81D3-40D4-8608-10C75BEC8EC4}" srcOrd="0" destOrd="0" presId="urn:microsoft.com/office/officeart/2005/8/layout/hList7#1"/>
    <dgm:cxn modelId="{FF4F1FD5-3F95-4340-8DE9-8CC9F33F13D5}" type="presOf" srcId="{5EEBE4B9-76ED-4C14-8F13-932EEBDD02EB}" destId="{DAED1028-5392-4A20-A572-CA9DBE3DA60B}" srcOrd="1" destOrd="0" presId="urn:microsoft.com/office/officeart/2005/8/layout/hList7#1"/>
    <dgm:cxn modelId="{F12F433C-66FF-4CF4-90BA-8DB5BC97728C}" type="presParOf" srcId="{921D2570-F447-4D92-A9AF-2AD76FE76C8A}" destId="{46CDA839-5851-4DD2-960A-725531BEF718}" srcOrd="0" destOrd="0" presId="urn:microsoft.com/office/officeart/2005/8/layout/hList7#1"/>
    <dgm:cxn modelId="{410F216F-37AD-4825-82E6-7BBD0652DF4E}" type="presParOf" srcId="{921D2570-F447-4D92-A9AF-2AD76FE76C8A}" destId="{72235E3F-AE36-4F43-9A12-E4A91AD0FF51}" srcOrd="1" destOrd="0" presId="urn:microsoft.com/office/officeart/2005/8/layout/hList7#1"/>
    <dgm:cxn modelId="{D37E3FC1-09C7-4683-9EB0-922B7888175C}" type="presParOf" srcId="{72235E3F-AE36-4F43-9A12-E4A91AD0FF51}" destId="{0FF87333-3028-457A-A78E-30F46B669185}" srcOrd="0" destOrd="0" presId="urn:microsoft.com/office/officeart/2005/8/layout/hList7#1"/>
    <dgm:cxn modelId="{B008DED7-1E87-4B43-9004-CB8CDC1DFAD1}" type="presParOf" srcId="{0FF87333-3028-457A-A78E-30F46B669185}" destId="{8D345EFB-81D3-40D4-8608-10C75BEC8EC4}" srcOrd="0" destOrd="0" presId="urn:microsoft.com/office/officeart/2005/8/layout/hList7#1"/>
    <dgm:cxn modelId="{B654ADFD-D6E7-496C-A755-495EC99F1817}" type="presParOf" srcId="{0FF87333-3028-457A-A78E-30F46B669185}" destId="{2BA6FFC0-285C-4582-AAC7-E91746893C82}" srcOrd="1" destOrd="0" presId="urn:microsoft.com/office/officeart/2005/8/layout/hList7#1"/>
    <dgm:cxn modelId="{8196BE18-18EE-4B17-9394-F215290C58C2}" type="presParOf" srcId="{0FF87333-3028-457A-A78E-30F46B669185}" destId="{F56F306C-17E5-42E5-80C6-19F8FF2D41D5}" srcOrd="2" destOrd="0" presId="urn:microsoft.com/office/officeart/2005/8/layout/hList7#1"/>
    <dgm:cxn modelId="{128268B4-F87B-4849-A80D-DB5CA48815F5}" type="presParOf" srcId="{0FF87333-3028-457A-A78E-30F46B669185}" destId="{FE1D0D02-0B18-4B22-B9B5-EBE8E3B693F6}" srcOrd="3" destOrd="0" presId="urn:microsoft.com/office/officeart/2005/8/layout/hList7#1"/>
    <dgm:cxn modelId="{15C8F858-994F-498A-B43C-4D6E7921FC48}" type="presParOf" srcId="{72235E3F-AE36-4F43-9A12-E4A91AD0FF51}" destId="{C1162911-7092-4D83-A9A6-BFD1F253C187}" srcOrd="1" destOrd="0" presId="urn:microsoft.com/office/officeart/2005/8/layout/hList7#1"/>
    <dgm:cxn modelId="{27041017-6FED-4E2C-B379-78958F859705}" type="presParOf" srcId="{72235E3F-AE36-4F43-9A12-E4A91AD0FF51}" destId="{948D2004-8684-45B5-828A-A91C25A4CA90}" srcOrd="2" destOrd="0" presId="urn:microsoft.com/office/officeart/2005/8/layout/hList7#1"/>
    <dgm:cxn modelId="{1F3BE696-39A3-40FA-B1BE-9EAB67B16BB4}" type="presParOf" srcId="{948D2004-8684-45B5-828A-A91C25A4CA90}" destId="{91172605-AB91-4E2E-ACF5-B0F688289352}" srcOrd="0" destOrd="0" presId="urn:microsoft.com/office/officeart/2005/8/layout/hList7#1"/>
    <dgm:cxn modelId="{74B89FF5-7AB4-4C32-BAB2-7AF378C39A76}" type="presParOf" srcId="{948D2004-8684-45B5-828A-A91C25A4CA90}" destId="{DAED1028-5392-4A20-A572-CA9DBE3DA60B}" srcOrd="1" destOrd="0" presId="urn:microsoft.com/office/officeart/2005/8/layout/hList7#1"/>
    <dgm:cxn modelId="{417CCE5C-39D4-4F92-A88F-A9D90BCF442F}" type="presParOf" srcId="{948D2004-8684-45B5-828A-A91C25A4CA90}" destId="{34E74771-D3CC-4D5B-8000-4ECA7389AE16}" srcOrd="2" destOrd="0" presId="urn:microsoft.com/office/officeart/2005/8/layout/hList7#1"/>
    <dgm:cxn modelId="{0CDDE95E-9BF6-4A87-9024-5CD34CC35B83}" type="presParOf" srcId="{948D2004-8684-45B5-828A-A91C25A4CA90}" destId="{1933D554-092C-4A94-B814-A95367C4C611}" srcOrd="3" destOrd="0" presId="urn:microsoft.com/office/officeart/2005/8/layout/hList7#1"/>
    <dgm:cxn modelId="{2A565DEF-1A78-4BEB-A9AA-EC5378AF7ED9}" type="presParOf" srcId="{72235E3F-AE36-4F43-9A12-E4A91AD0FF51}" destId="{E50B11B6-5955-4B7C-B0E0-2BA2DF546DFD}" srcOrd="3" destOrd="0" presId="urn:microsoft.com/office/officeart/2005/8/layout/hList7#1"/>
    <dgm:cxn modelId="{10F4FFFF-8524-42A3-99F5-137986A3F0FB}" type="presParOf" srcId="{72235E3F-AE36-4F43-9A12-E4A91AD0FF51}" destId="{56C2F517-F1F4-4128-8644-B4F60AF25CC1}" srcOrd="4" destOrd="0" presId="urn:microsoft.com/office/officeart/2005/8/layout/hList7#1"/>
    <dgm:cxn modelId="{8A483790-0A9C-4503-8594-8C18DFC13E86}" type="presParOf" srcId="{56C2F517-F1F4-4128-8644-B4F60AF25CC1}" destId="{D145F09C-9BBD-4218-8447-19B4DD4EA0ED}" srcOrd="0" destOrd="0" presId="urn:microsoft.com/office/officeart/2005/8/layout/hList7#1"/>
    <dgm:cxn modelId="{086A573D-981A-47F3-BB6A-C3C279D62339}" type="presParOf" srcId="{56C2F517-F1F4-4128-8644-B4F60AF25CC1}" destId="{5CEA3567-592B-40C8-9493-12108783F309}" srcOrd="1" destOrd="0" presId="urn:microsoft.com/office/officeart/2005/8/layout/hList7#1"/>
    <dgm:cxn modelId="{85965C41-60F3-4010-A15B-FA5C9AAF47DA}" type="presParOf" srcId="{56C2F517-F1F4-4128-8644-B4F60AF25CC1}" destId="{9F986447-801B-4530-A779-296D51EB032F}" srcOrd="2" destOrd="0" presId="urn:microsoft.com/office/officeart/2005/8/layout/hList7#1"/>
    <dgm:cxn modelId="{4C36D383-DE7A-4D33-B603-17ED15D7C567}" type="presParOf" srcId="{56C2F517-F1F4-4128-8644-B4F60AF25CC1}" destId="{6C59433C-F9FF-4B1B-B24E-BCB376F15AD5}" srcOrd="3" destOrd="0" presId="urn:microsoft.com/office/officeart/2005/8/layout/hList7#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984254-FBDF-4912-A176-C02B559D5F73}" type="doc">
      <dgm:prSet loTypeId="urn:microsoft.com/office/officeart/2005/8/layout/vList2" loCatId="list" qsTypeId="urn:microsoft.com/office/officeart/2005/8/quickstyle/simple1#5" qsCatId="simple" csTypeId="urn:microsoft.com/office/officeart/2005/8/colors/colorful3" csCatId="colorful" phldr="1"/>
      <dgm:spPr/>
      <dgm:t>
        <a:bodyPr/>
        <a:lstStyle/>
        <a:p>
          <a:endParaRPr lang="tr-TR"/>
        </a:p>
      </dgm:t>
    </dgm:pt>
    <dgm:pt modelId="{6DE1C8D0-2B18-4724-97DB-4DF379802905}">
      <dgm:prSet phldrT="[Metin]" custT="1"/>
      <dgm:spPr>
        <a:scene3d>
          <a:camera prst="orthographicFront">
            <a:rot lat="0" lon="0" rev="0"/>
          </a:camera>
          <a:lightRig rig="glow" dir="t">
            <a:rot lat="0" lon="0" rev="4800000"/>
          </a:lightRig>
        </a:scene3d>
        <a:sp3d prstMaterial="matte">
          <a:bevelT w="127000" h="63500"/>
        </a:sp3d>
      </dgm:spPr>
      <dgm:t>
        <a:bodyPr/>
        <a:lstStyle/>
        <a:p>
          <a:r>
            <a:rPr lang="tr-TR" sz="2000" i="1" dirty="0" smtClean="0"/>
            <a:t>Taşra</a:t>
          </a:r>
          <a:r>
            <a:rPr lang="tr-TR" sz="2000" dirty="0" smtClean="0"/>
            <a:t>, bölge ve yurt dışı kuruluşlarında bulunan arşivler kurum arşivi gibi çalıştığından buralarda ayıklama ve imha yapılabilmektedir.</a:t>
          </a:r>
          <a:endParaRPr lang="tr-TR" sz="2000" dirty="0"/>
        </a:p>
      </dgm:t>
    </dgm:pt>
    <dgm:pt modelId="{F5AEFAFB-604C-43E4-9DB9-47CF15FAFDAE}" type="parTrans" cxnId="{EB945FA2-E4FB-420C-9C23-8916A607C649}">
      <dgm:prSet/>
      <dgm:spPr/>
      <dgm:t>
        <a:bodyPr/>
        <a:lstStyle/>
        <a:p>
          <a:endParaRPr lang="tr-TR"/>
        </a:p>
      </dgm:t>
    </dgm:pt>
    <dgm:pt modelId="{FBEF7F54-CE86-4ACC-8604-91D9C433FF6B}" type="sibTrans" cxnId="{EB945FA2-E4FB-420C-9C23-8916A607C649}">
      <dgm:prSet/>
      <dgm:spPr/>
      <dgm:t>
        <a:bodyPr/>
        <a:lstStyle/>
        <a:p>
          <a:endParaRPr lang="tr-TR"/>
        </a:p>
      </dgm:t>
    </dgm:pt>
    <dgm:pt modelId="{C3326B9B-08EA-4C76-A72C-3BE986AC27AD}">
      <dgm:prSet phldrT="[Metin]" custT="1"/>
      <dgm:spPr>
        <a:scene3d>
          <a:camera prst="orthographicFront">
            <a:rot lat="0" lon="0" rev="0"/>
          </a:camera>
          <a:lightRig rig="glow" dir="t">
            <a:rot lat="0" lon="0" rev="4800000"/>
          </a:lightRig>
        </a:scene3d>
        <a:sp3d prstMaterial="matte">
          <a:bevelT w="127000" h="63500"/>
        </a:sp3d>
      </dgm:spPr>
      <dgm:t>
        <a:bodyPr/>
        <a:lstStyle/>
        <a:p>
          <a:r>
            <a:rPr lang="tr-TR" sz="2000" dirty="0" smtClean="0"/>
            <a:t>Ayıklama ve imha komisyonlarını kurarak imha işlemlerini yürütür. </a:t>
          </a:r>
          <a:endParaRPr lang="tr-TR" sz="2000" dirty="0"/>
        </a:p>
      </dgm:t>
    </dgm:pt>
    <dgm:pt modelId="{94A3C5C8-3AEE-4E39-ACED-51747178BEB7}" type="parTrans" cxnId="{3ADBA2FE-5F6C-4035-A4B3-8953D2A1FD07}">
      <dgm:prSet/>
      <dgm:spPr/>
      <dgm:t>
        <a:bodyPr/>
        <a:lstStyle/>
        <a:p>
          <a:endParaRPr lang="tr-TR"/>
        </a:p>
      </dgm:t>
    </dgm:pt>
    <dgm:pt modelId="{51AEAFCE-3E58-457D-BDB1-3A50456D4491}" type="sibTrans" cxnId="{3ADBA2FE-5F6C-4035-A4B3-8953D2A1FD07}">
      <dgm:prSet/>
      <dgm:spPr/>
      <dgm:t>
        <a:bodyPr/>
        <a:lstStyle/>
        <a:p>
          <a:endParaRPr lang="tr-TR"/>
        </a:p>
      </dgm:t>
    </dgm:pt>
    <dgm:pt modelId="{D60751EB-CFC1-4289-8FB9-5E44543145C9}">
      <dgm:prSet phldrT="[Metin]" phldr="1"/>
      <dgm:spPr/>
      <dgm:t>
        <a:bodyPr/>
        <a:lstStyle/>
        <a:p>
          <a:endParaRPr lang="tr-TR"/>
        </a:p>
      </dgm:t>
    </dgm:pt>
    <dgm:pt modelId="{AEF02078-2131-42C7-A169-080C8B16F85A}" type="parTrans" cxnId="{0FE5E542-B9DB-4A04-AF04-3490A59A5FD8}">
      <dgm:prSet/>
      <dgm:spPr/>
      <dgm:t>
        <a:bodyPr/>
        <a:lstStyle/>
        <a:p>
          <a:endParaRPr lang="tr-TR"/>
        </a:p>
      </dgm:t>
    </dgm:pt>
    <dgm:pt modelId="{59CC649F-C9A5-4C4B-958A-602F9B99560D}" type="sibTrans" cxnId="{0FE5E542-B9DB-4A04-AF04-3490A59A5FD8}">
      <dgm:prSet/>
      <dgm:spPr/>
      <dgm:t>
        <a:bodyPr/>
        <a:lstStyle/>
        <a:p>
          <a:endParaRPr lang="tr-TR"/>
        </a:p>
      </dgm:t>
    </dgm:pt>
    <dgm:pt modelId="{38657117-A553-4314-B5D3-FEEDAE6F5DEB}">
      <dgm:prSet phldrT="[Metin]" custT="1"/>
      <dgm:spPr>
        <a:scene3d>
          <a:camera prst="orthographicFront">
            <a:rot lat="0" lon="0" rev="0"/>
          </a:camera>
          <a:lightRig rig="glow" dir="t">
            <a:rot lat="0" lon="0" rev="4800000"/>
          </a:lightRig>
        </a:scene3d>
        <a:sp3d prstMaterial="matte">
          <a:bevelT w="127000" h="63500"/>
        </a:sp3d>
      </dgm:spPr>
      <dgm:t>
        <a:bodyPr/>
        <a:lstStyle/>
        <a:p>
          <a:r>
            <a:rPr lang="tr-TR" sz="2000" dirty="0" smtClean="0"/>
            <a:t>Ancak imha listelerinin kontrolü ve onayı için Merkez Kurum Arşivi’ne gönderir. İmha, merkezin onayından sonra kesinlik kazanır. </a:t>
          </a:r>
          <a:endParaRPr lang="tr-TR" sz="2000" dirty="0"/>
        </a:p>
      </dgm:t>
    </dgm:pt>
    <dgm:pt modelId="{1C7F90C4-6EC2-4094-AAB5-F6F63A56502D}" type="parTrans" cxnId="{0AEA6221-C76E-4583-B308-6717DE475257}">
      <dgm:prSet/>
      <dgm:spPr/>
      <dgm:t>
        <a:bodyPr/>
        <a:lstStyle/>
        <a:p>
          <a:endParaRPr lang="tr-TR"/>
        </a:p>
      </dgm:t>
    </dgm:pt>
    <dgm:pt modelId="{7AAC26A3-2A86-4FB9-A097-C49DFED8A8C1}" type="sibTrans" cxnId="{0AEA6221-C76E-4583-B308-6717DE475257}">
      <dgm:prSet/>
      <dgm:spPr/>
      <dgm:t>
        <a:bodyPr/>
        <a:lstStyle/>
        <a:p>
          <a:endParaRPr lang="tr-TR"/>
        </a:p>
      </dgm:t>
    </dgm:pt>
    <dgm:pt modelId="{79C25C20-1841-42E7-925D-1732A53A51C0}" type="pres">
      <dgm:prSet presAssocID="{19984254-FBDF-4912-A176-C02B559D5F73}" presName="linear" presStyleCnt="0">
        <dgm:presLayoutVars>
          <dgm:animLvl val="lvl"/>
          <dgm:resizeHandles val="exact"/>
        </dgm:presLayoutVars>
      </dgm:prSet>
      <dgm:spPr/>
      <dgm:t>
        <a:bodyPr/>
        <a:lstStyle/>
        <a:p>
          <a:endParaRPr lang="tr-TR"/>
        </a:p>
      </dgm:t>
    </dgm:pt>
    <dgm:pt modelId="{ACC2FEC0-ECD0-4A19-83D0-CFD73591C15C}" type="pres">
      <dgm:prSet presAssocID="{6DE1C8D0-2B18-4724-97DB-4DF379802905}" presName="parentText" presStyleLbl="node1" presStyleIdx="0" presStyleCnt="3" custScaleY="111556" custLinFactY="-3123" custLinFactNeighborY="-100000">
        <dgm:presLayoutVars>
          <dgm:chMax val="0"/>
          <dgm:bulletEnabled val="1"/>
        </dgm:presLayoutVars>
      </dgm:prSet>
      <dgm:spPr/>
      <dgm:t>
        <a:bodyPr/>
        <a:lstStyle/>
        <a:p>
          <a:endParaRPr lang="tr-TR"/>
        </a:p>
      </dgm:t>
    </dgm:pt>
    <dgm:pt modelId="{1929FC84-E7D7-4D2A-93D2-0D7C17FF4CAC}" type="pres">
      <dgm:prSet presAssocID="{FBEF7F54-CE86-4ACC-8604-91D9C433FF6B}" presName="spacer" presStyleCnt="0"/>
      <dgm:spPr/>
    </dgm:pt>
    <dgm:pt modelId="{987A2BD2-3EB2-40B7-898A-6D7463B5221C}" type="pres">
      <dgm:prSet presAssocID="{C3326B9B-08EA-4C76-A72C-3BE986AC27AD}" presName="parentText" presStyleLbl="node1" presStyleIdx="1" presStyleCnt="3" custScaleY="126688" custLinFactNeighborY="-23633">
        <dgm:presLayoutVars>
          <dgm:chMax val="0"/>
          <dgm:bulletEnabled val="1"/>
        </dgm:presLayoutVars>
      </dgm:prSet>
      <dgm:spPr/>
      <dgm:t>
        <a:bodyPr/>
        <a:lstStyle/>
        <a:p>
          <a:endParaRPr lang="tr-TR"/>
        </a:p>
      </dgm:t>
    </dgm:pt>
    <dgm:pt modelId="{66156F08-F506-4B2E-817B-9C0E9FB9425E}" type="pres">
      <dgm:prSet presAssocID="{C3326B9B-08EA-4C76-A72C-3BE986AC27AD}" presName="childText" presStyleLbl="revTx" presStyleIdx="0" presStyleCnt="1">
        <dgm:presLayoutVars>
          <dgm:bulletEnabled val="1"/>
        </dgm:presLayoutVars>
      </dgm:prSet>
      <dgm:spPr/>
      <dgm:t>
        <a:bodyPr/>
        <a:lstStyle/>
        <a:p>
          <a:endParaRPr lang="tr-TR"/>
        </a:p>
      </dgm:t>
    </dgm:pt>
    <dgm:pt modelId="{0B188BC5-B476-4767-B24C-49EBE8D84D91}" type="pres">
      <dgm:prSet presAssocID="{38657117-A553-4314-B5D3-FEEDAE6F5DEB}" presName="parentText" presStyleLbl="node1" presStyleIdx="2" presStyleCnt="3" custLinFactNeighborY="-81489">
        <dgm:presLayoutVars>
          <dgm:chMax val="0"/>
          <dgm:bulletEnabled val="1"/>
        </dgm:presLayoutVars>
      </dgm:prSet>
      <dgm:spPr/>
      <dgm:t>
        <a:bodyPr/>
        <a:lstStyle/>
        <a:p>
          <a:endParaRPr lang="tr-TR"/>
        </a:p>
      </dgm:t>
    </dgm:pt>
  </dgm:ptLst>
  <dgm:cxnLst>
    <dgm:cxn modelId="{EB945FA2-E4FB-420C-9C23-8916A607C649}" srcId="{19984254-FBDF-4912-A176-C02B559D5F73}" destId="{6DE1C8D0-2B18-4724-97DB-4DF379802905}" srcOrd="0" destOrd="0" parTransId="{F5AEFAFB-604C-43E4-9DB9-47CF15FAFDAE}" sibTransId="{FBEF7F54-CE86-4ACC-8604-91D9C433FF6B}"/>
    <dgm:cxn modelId="{6BD57AC2-F275-4C05-8B25-FBA613046C93}" type="presOf" srcId="{D60751EB-CFC1-4289-8FB9-5E44543145C9}" destId="{66156F08-F506-4B2E-817B-9C0E9FB9425E}" srcOrd="0" destOrd="0" presId="urn:microsoft.com/office/officeart/2005/8/layout/vList2"/>
    <dgm:cxn modelId="{96F7C9AA-3217-49BA-9CB8-57C3E1C21196}" type="presOf" srcId="{C3326B9B-08EA-4C76-A72C-3BE986AC27AD}" destId="{987A2BD2-3EB2-40B7-898A-6D7463B5221C}" srcOrd="0" destOrd="0" presId="urn:microsoft.com/office/officeart/2005/8/layout/vList2"/>
    <dgm:cxn modelId="{7B2139B0-1C36-4B7A-AF75-5A36D2C40D2F}" type="presOf" srcId="{38657117-A553-4314-B5D3-FEEDAE6F5DEB}" destId="{0B188BC5-B476-4767-B24C-49EBE8D84D91}" srcOrd="0" destOrd="0" presId="urn:microsoft.com/office/officeart/2005/8/layout/vList2"/>
    <dgm:cxn modelId="{A0504888-4AC4-4CA9-A548-09C4305DD021}" type="presOf" srcId="{6DE1C8D0-2B18-4724-97DB-4DF379802905}" destId="{ACC2FEC0-ECD0-4A19-83D0-CFD73591C15C}" srcOrd="0" destOrd="0" presId="urn:microsoft.com/office/officeart/2005/8/layout/vList2"/>
    <dgm:cxn modelId="{0AEA6221-C76E-4583-B308-6717DE475257}" srcId="{19984254-FBDF-4912-A176-C02B559D5F73}" destId="{38657117-A553-4314-B5D3-FEEDAE6F5DEB}" srcOrd="2" destOrd="0" parTransId="{1C7F90C4-6EC2-4094-AAB5-F6F63A56502D}" sibTransId="{7AAC26A3-2A86-4FB9-A097-C49DFED8A8C1}"/>
    <dgm:cxn modelId="{94107B40-6ABA-4AC7-8AE9-99139E9E4134}" type="presOf" srcId="{19984254-FBDF-4912-A176-C02B559D5F73}" destId="{79C25C20-1841-42E7-925D-1732A53A51C0}" srcOrd="0" destOrd="0" presId="urn:microsoft.com/office/officeart/2005/8/layout/vList2"/>
    <dgm:cxn modelId="{3ADBA2FE-5F6C-4035-A4B3-8953D2A1FD07}" srcId="{19984254-FBDF-4912-A176-C02B559D5F73}" destId="{C3326B9B-08EA-4C76-A72C-3BE986AC27AD}" srcOrd="1" destOrd="0" parTransId="{94A3C5C8-3AEE-4E39-ACED-51747178BEB7}" sibTransId="{51AEAFCE-3E58-457D-BDB1-3A50456D4491}"/>
    <dgm:cxn modelId="{0FE5E542-B9DB-4A04-AF04-3490A59A5FD8}" srcId="{C3326B9B-08EA-4C76-A72C-3BE986AC27AD}" destId="{D60751EB-CFC1-4289-8FB9-5E44543145C9}" srcOrd="0" destOrd="0" parTransId="{AEF02078-2131-42C7-A169-080C8B16F85A}" sibTransId="{59CC649F-C9A5-4C4B-958A-602F9B99560D}"/>
    <dgm:cxn modelId="{428095AD-C029-4DD3-9925-DA88885FF07F}" type="presParOf" srcId="{79C25C20-1841-42E7-925D-1732A53A51C0}" destId="{ACC2FEC0-ECD0-4A19-83D0-CFD73591C15C}" srcOrd="0" destOrd="0" presId="urn:microsoft.com/office/officeart/2005/8/layout/vList2"/>
    <dgm:cxn modelId="{5B506582-3A3F-47C6-8824-2F7D9305157F}" type="presParOf" srcId="{79C25C20-1841-42E7-925D-1732A53A51C0}" destId="{1929FC84-E7D7-4D2A-93D2-0D7C17FF4CAC}" srcOrd="1" destOrd="0" presId="urn:microsoft.com/office/officeart/2005/8/layout/vList2"/>
    <dgm:cxn modelId="{C5F22F12-CE80-4F45-8705-5CC3C1AEB957}" type="presParOf" srcId="{79C25C20-1841-42E7-925D-1732A53A51C0}" destId="{987A2BD2-3EB2-40B7-898A-6D7463B5221C}" srcOrd="2" destOrd="0" presId="urn:microsoft.com/office/officeart/2005/8/layout/vList2"/>
    <dgm:cxn modelId="{55814EB1-506D-46BE-B39A-22B53B76E3CA}" type="presParOf" srcId="{79C25C20-1841-42E7-925D-1732A53A51C0}" destId="{66156F08-F506-4B2E-817B-9C0E9FB9425E}" srcOrd="3" destOrd="0" presId="urn:microsoft.com/office/officeart/2005/8/layout/vList2"/>
    <dgm:cxn modelId="{6D658FB1-B8CE-466D-81F5-CF810F68ED0D}" type="presParOf" srcId="{79C25C20-1841-42E7-925D-1732A53A51C0}" destId="{0B188BC5-B476-4767-B24C-49EBE8D84D91}" srcOrd="4"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39CCA7D-8E87-4A63-BA2A-648B82BEAC06}" type="doc">
      <dgm:prSet loTypeId="urn:microsoft.com/office/officeart/2005/8/layout/vList2" loCatId="list" qsTypeId="urn:microsoft.com/office/officeart/2005/8/quickstyle/simple1#6" qsCatId="simple" csTypeId="urn:microsoft.com/office/officeart/2005/8/colors/colorful2" csCatId="colorful" phldr="1"/>
      <dgm:spPr/>
      <dgm:t>
        <a:bodyPr/>
        <a:lstStyle/>
        <a:p>
          <a:endParaRPr lang="tr-TR"/>
        </a:p>
      </dgm:t>
    </dgm:pt>
    <dgm:pt modelId="{B1188699-0ADB-4D29-900C-F0EEB2D5EA15}">
      <dgm:prSet phldrT="[Metin]" custT="1"/>
      <dgm:spPr/>
      <dgm:t>
        <a:bodyPr/>
        <a:lstStyle/>
        <a:p>
          <a:r>
            <a:rPr lang="tr-TR" sz="1900" dirty="0" smtClean="0"/>
            <a:t>”</a:t>
          </a:r>
          <a:r>
            <a:rPr lang="tr-TR" sz="2000" b="1" dirty="0" smtClean="0"/>
            <a:t>Arşiv Malzemesi Devir Teslim Listesi” ile birlikte dosya ve klasör düzeni bozulmadan, kayıt defterleri veya </a:t>
          </a:r>
          <a:r>
            <a:rPr lang="tr-TR" sz="2000" b="1" dirty="0" err="1" smtClean="0"/>
            <a:t>föyleri</a:t>
          </a:r>
          <a:r>
            <a:rPr lang="tr-TR" sz="2000" b="1" dirty="0" smtClean="0"/>
            <a:t> ile birlikte Kurum Arşivi’ne devredilir. </a:t>
          </a:r>
          <a:endParaRPr lang="tr-TR" sz="2000" b="1" dirty="0"/>
        </a:p>
      </dgm:t>
    </dgm:pt>
    <dgm:pt modelId="{8275A348-BF87-4769-8C6F-5BEE34B52F53}" type="parTrans" cxnId="{BD73DBAB-5F3D-4CF8-A2E8-C4C10F5B2A4B}">
      <dgm:prSet/>
      <dgm:spPr/>
      <dgm:t>
        <a:bodyPr/>
        <a:lstStyle/>
        <a:p>
          <a:endParaRPr lang="tr-TR"/>
        </a:p>
      </dgm:t>
    </dgm:pt>
    <dgm:pt modelId="{80117023-1958-494E-BB5F-12430CB46A0B}" type="sibTrans" cxnId="{BD73DBAB-5F3D-4CF8-A2E8-C4C10F5B2A4B}">
      <dgm:prSet/>
      <dgm:spPr/>
      <dgm:t>
        <a:bodyPr/>
        <a:lstStyle/>
        <a:p>
          <a:endParaRPr lang="tr-TR"/>
        </a:p>
      </dgm:t>
    </dgm:pt>
    <dgm:pt modelId="{7559634B-9B4E-4209-AEEC-3D755577A5C9}">
      <dgm:prSet phldrT="[Metin]"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tr-TR" sz="2000" b="1" dirty="0" smtClean="0"/>
            <a:t>Devir teslim işlemleri Birim Arşiv sorumluları tarafından yerine getirilir.</a:t>
          </a:r>
          <a:endParaRPr lang="tr-TR" sz="2000" b="1" dirty="0"/>
        </a:p>
      </dgm:t>
    </dgm:pt>
    <dgm:pt modelId="{296BBD76-FC0C-46BC-8374-3534BEEBEBB4}" type="parTrans" cxnId="{6877E91A-E49C-4E45-B7E0-47B205C41E78}">
      <dgm:prSet/>
      <dgm:spPr/>
      <dgm:t>
        <a:bodyPr/>
        <a:lstStyle/>
        <a:p>
          <a:endParaRPr lang="tr-TR"/>
        </a:p>
      </dgm:t>
    </dgm:pt>
    <dgm:pt modelId="{9E370EE6-B665-4033-9173-1A85205A551B}" type="sibTrans" cxnId="{6877E91A-E49C-4E45-B7E0-47B205C41E78}">
      <dgm:prSet/>
      <dgm:spPr/>
      <dgm:t>
        <a:bodyPr/>
        <a:lstStyle/>
        <a:p>
          <a:endParaRPr lang="tr-TR"/>
        </a:p>
      </dgm:t>
    </dgm:pt>
    <dgm:pt modelId="{482DF70F-1EA0-4E5A-A302-AB3F2B3437F6}">
      <dgm:prSet phldrT="[Metin]"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tr-TR" sz="2000" b="1" dirty="0" smtClean="0"/>
            <a:t>Dosya Muhteviyatı Döküm Formları, Devir Teslim Listesi olarak da kullanılabilir. </a:t>
          </a:r>
          <a:endParaRPr lang="tr-TR" sz="2000" b="1" dirty="0"/>
        </a:p>
      </dgm:t>
    </dgm:pt>
    <dgm:pt modelId="{D3800EB1-6CA0-4DE4-AD4D-530A4ADB5AD1}" type="parTrans" cxnId="{A7F7D5C0-069A-4FC6-A5DC-D2790BD14067}">
      <dgm:prSet/>
      <dgm:spPr/>
      <dgm:t>
        <a:bodyPr/>
        <a:lstStyle/>
        <a:p>
          <a:endParaRPr lang="tr-TR"/>
        </a:p>
      </dgm:t>
    </dgm:pt>
    <dgm:pt modelId="{356DDC91-CEFE-4FD5-8E34-E3FAF7B5B366}" type="sibTrans" cxnId="{A7F7D5C0-069A-4FC6-A5DC-D2790BD14067}">
      <dgm:prSet/>
      <dgm:spPr/>
      <dgm:t>
        <a:bodyPr/>
        <a:lstStyle/>
        <a:p>
          <a:endParaRPr lang="tr-TR"/>
        </a:p>
      </dgm:t>
    </dgm:pt>
    <dgm:pt modelId="{B7465BF1-03DA-4520-B9A6-26B87D1F2AA1}" type="pres">
      <dgm:prSet presAssocID="{739CCA7D-8E87-4A63-BA2A-648B82BEAC06}" presName="linear" presStyleCnt="0">
        <dgm:presLayoutVars>
          <dgm:animLvl val="lvl"/>
          <dgm:resizeHandles val="exact"/>
        </dgm:presLayoutVars>
      </dgm:prSet>
      <dgm:spPr/>
      <dgm:t>
        <a:bodyPr/>
        <a:lstStyle/>
        <a:p>
          <a:endParaRPr lang="tr-TR"/>
        </a:p>
      </dgm:t>
    </dgm:pt>
    <dgm:pt modelId="{6A662161-6684-4ABF-B500-901C264AD89A}" type="pres">
      <dgm:prSet presAssocID="{B1188699-0ADB-4D29-900C-F0EEB2D5EA15}" presName="parentText" presStyleLbl="node1" presStyleIdx="0" presStyleCnt="3" custLinFactNeighborY="-25691">
        <dgm:presLayoutVars>
          <dgm:chMax val="0"/>
          <dgm:bulletEnabled val="1"/>
        </dgm:presLayoutVars>
      </dgm:prSet>
      <dgm:spPr/>
      <dgm:t>
        <a:bodyPr/>
        <a:lstStyle/>
        <a:p>
          <a:endParaRPr lang="tr-TR"/>
        </a:p>
      </dgm:t>
    </dgm:pt>
    <dgm:pt modelId="{999FBBE6-915F-42DD-836F-5D013E763908}" type="pres">
      <dgm:prSet presAssocID="{80117023-1958-494E-BB5F-12430CB46A0B}" presName="spacer" presStyleCnt="0"/>
      <dgm:spPr/>
    </dgm:pt>
    <dgm:pt modelId="{1CD7A89B-6205-4418-A248-46DAC16B496A}" type="pres">
      <dgm:prSet presAssocID="{7559634B-9B4E-4209-AEEC-3D755577A5C9}" presName="parentText" presStyleLbl="node1" presStyleIdx="1" presStyleCnt="3" custLinFactNeighborY="-44961">
        <dgm:presLayoutVars>
          <dgm:chMax val="0"/>
          <dgm:bulletEnabled val="1"/>
        </dgm:presLayoutVars>
      </dgm:prSet>
      <dgm:spPr/>
      <dgm:t>
        <a:bodyPr/>
        <a:lstStyle/>
        <a:p>
          <a:endParaRPr lang="tr-TR"/>
        </a:p>
      </dgm:t>
    </dgm:pt>
    <dgm:pt modelId="{A9747733-048E-41C0-9F20-E5CCB226AFFD}" type="pres">
      <dgm:prSet presAssocID="{9E370EE6-B665-4033-9173-1A85205A551B}" presName="spacer" presStyleCnt="0"/>
      <dgm:spPr/>
    </dgm:pt>
    <dgm:pt modelId="{A2D6747B-961A-4196-A793-7EF06EC230EC}" type="pres">
      <dgm:prSet presAssocID="{482DF70F-1EA0-4E5A-A302-AB3F2B3437F6}" presName="parentText" presStyleLbl="node1" presStyleIdx="2" presStyleCnt="3" custLinFactNeighborY="-33432">
        <dgm:presLayoutVars>
          <dgm:chMax val="0"/>
          <dgm:bulletEnabled val="1"/>
        </dgm:presLayoutVars>
      </dgm:prSet>
      <dgm:spPr/>
      <dgm:t>
        <a:bodyPr/>
        <a:lstStyle/>
        <a:p>
          <a:endParaRPr lang="tr-TR"/>
        </a:p>
      </dgm:t>
    </dgm:pt>
  </dgm:ptLst>
  <dgm:cxnLst>
    <dgm:cxn modelId="{36965F54-B227-4ED2-85C5-1013C45B4624}" type="presOf" srcId="{7559634B-9B4E-4209-AEEC-3D755577A5C9}" destId="{1CD7A89B-6205-4418-A248-46DAC16B496A}" srcOrd="0" destOrd="0" presId="urn:microsoft.com/office/officeart/2005/8/layout/vList2"/>
    <dgm:cxn modelId="{4DFD276C-A4C9-457B-BBD4-052E1481C90E}" type="presOf" srcId="{B1188699-0ADB-4D29-900C-F0EEB2D5EA15}" destId="{6A662161-6684-4ABF-B500-901C264AD89A}" srcOrd="0" destOrd="0" presId="urn:microsoft.com/office/officeart/2005/8/layout/vList2"/>
    <dgm:cxn modelId="{6877E91A-E49C-4E45-B7E0-47B205C41E78}" srcId="{739CCA7D-8E87-4A63-BA2A-648B82BEAC06}" destId="{7559634B-9B4E-4209-AEEC-3D755577A5C9}" srcOrd="1" destOrd="0" parTransId="{296BBD76-FC0C-46BC-8374-3534BEEBEBB4}" sibTransId="{9E370EE6-B665-4033-9173-1A85205A551B}"/>
    <dgm:cxn modelId="{2554BE91-6ED3-41DA-B704-F19E996E1728}" type="presOf" srcId="{739CCA7D-8E87-4A63-BA2A-648B82BEAC06}" destId="{B7465BF1-03DA-4520-B9A6-26B87D1F2AA1}" srcOrd="0" destOrd="0" presId="urn:microsoft.com/office/officeart/2005/8/layout/vList2"/>
    <dgm:cxn modelId="{E1C5D4F9-49B8-4442-811D-AFE31ECBD4B5}" type="presOf" srcId="{482DF70F-1EA0-4E5A-A302-AB3F2B3437F6}" destId="{A2D6747B-961A-4196-A793-7EF06EC230EC}" srcOrd="0" destOrd="0" presId="urn:microsoft.com/office/officeart/2005/8/layout/vList2"/>
    <dgm:cxn modelId="{A7F7D5C0-069A-4FC6-A5DC-D2790BD14067}" srcId="{739CCA7D-8E87-4A63-BA2A-648B82BEAC06}" destId="{482DF70F-1EA0-4E5A-A302-AB3F2B3437F6}" srcOrd="2" destOrd="0" parTransId="{D3800EB1-6CA0-4DE4-AD4D-530A4ADB5AD1}" sibTransId="{356DDC91-CEFE-4FD5-8E34-E3FAF7B5B366}"/>
    <dgm:cxn modelId="{BD73DBAB-5F3D-4CF8-A2E8-C4C10F5B2A4B}" srcId="{739CCA7D-8E87-4A63-BA2A-648B82BEAC06}" destId="{B1188699-0ADB-4D29-900C-F0EEB2D5EA15}" srcOrd="0" destOrd="0" parTransId="{8275A348-BF87-4769-8C6F-5BEE34B52F53}" sibTransId="{80117023-1958-494E-BB5F-12430CB46A0B}"/>
    <dgm:cxn modelId="{7E3CBF79-FC2F-482E-BEB1-9E42951F0048}" type="presParOf" srcId="{B7465BF1-03DA-4520-B9A6-26B87D1F2AA1}" destId="{6A662161-6684-4ABF-B500-901C264AD89A}" srcOrd="0" destOrd="0" presId="urn:microsoft.com/office/officeart/2005/8/layout/vList2"/>
    <dgm:cxn modelId="{FD9167C7-A50F-4B3F-99E9-324F2772FD84}" type="presParOf" srcId="{B7465BF1-03DA-4520-B9A6-26B87D1F2AA1}" destId="{999FBBE6-915F-42DD-836F-5D013E763908}" srcOrd="1" destOrd="0" presId="urn:microsoft.com/office/officeart/2005/8/layout/vList2"/>
    <dgm:cxn modelId="{9068A463-04E7-447B-B511-5A87CAA28695}" type="presParOf" srcId="{B7465BF1-03DA-4520-B9A6-26B87D1F2AA1}" destId="{1CD7A89B-6205-4418-A248-46DAC16B496A}" srcOrd="2" destOrd="0" presId="urn:microsoft.com/office/officeart/2005/8/layout/vList2"/>
    <dgm:cxn modelId="{16500837-C26A-4768-9C59-E9995D48DF4A}" type="presParOf" srcId="{B7465BF1-03DA-4520-B9A6-26B87D1F2AA1}" destId="{A9747733-048E-41C0-9F20-E5CCB226AFFD}" srcOrd="3" destOrd="0" presId="urn:microsoft.com/office/officeart/2005/8/layout/vList2"/>
    <dgm:cxn modelId="{8A6B5756-F91A-4FA5-99E0-F66F668BB40C}" type="presParOf" srcId="{B7465BF1-03DA-4520-B9A6-26B87D1F2AA1}" destId="{A2D6747B-961A-4196-A793-7EF06EC230EC}" srcOrd="4"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83B2745-D557-449C-96FB-CA394B820523}" type="doc">
      <dgm:prSet loTypeId="urn:microsoft.com/office/officeart/2005/8/layout/vList2" loCatId="list" qsTypeId="urn:microsoft.com/office/officeart/2005/8/quickstyle/simple1#10" qsCatId="simple" csTypeId="urn:microsoft.com/office/officeart/2005/8/colors/colorful5" csCatId="colorful" phldr="1"/>
      <dgm:spPr/>
      <dgm:t>
        <a:bodyPr/>
        <a:lstStyle/>
        <a:p>
          <a:endParaRPr lang="tr-TR"/>
        </a:p>
      </dgm:t>
    </dgm:pt>
    <dgm:pt modelId="{313BE0DE-DFDC-41DC-B7D8-5703F67060DE}">
      <dgm:prSet phldrT="[Metin]"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tr-TR" sz="2000" b="1" dirty="0" smtClean="0"/>
            <a:t>Birim amirinin veya kurum arşiv sorumlusunun başkanlığında</a:t>
          </a:r>
          <a:endParaRPr lang="tr-TR" sz="2000" b="1" dirty="0"/>
        </a:p>
      </dgm:t>
    </dgm:pt>
    <dgm:pt modelId="{093A4A7A-2053-4BA7-B711-A65C1B80432C}" type="parTrans" cxnId="{66404939-89B2-4999-8252-796C32EBBDD1}">
      <dgm:prSet/>
      <dgm:spPr/>
      <dgm:t>
        <a:bodyPr/>
        <a:lstStyle/>
        <a:p>
          <a:endParaRPr lang="tr-TR"/>
        </a:p>
      </dgm:t>
    </dgm:pt>
    <dgm:pt modelId="{607B31D8-409E-405C-86FD-8A2C3BD113FC}" type="sibTrans" cxnId="{66404939-89B2-4999-8252-796C32EBBDD1}">
      <dgm:prSet/>
      <dgm:spPr/>
      <dgm:t>
        <a:bodyPr/>
        <a:lstStyle/>
        <a:p>
          <a:endParaRPr lang="tr-TR"/>
        </a:p>
      </dgm:t>
    </dgm:pt>
    <dgm:pt modelId="{1A7A8D33-B041-44BA-8E66-8B2B4C80B502}">
      <dgm:prSet phldrT="[Metin]" phldr="1"/>
      <dgm:spPr/>
      <dgm:t>
        <a:bodyPr/>
        <a:lstStyle/>
        <a:p>
          <a:endParaRPr lang="tr-TR"/>
        </a:p>
      </dgm:t>
    </dgm:pt>
    <dgm:pt modelId="{DE614D4E-8836-4453-A7F5-D19BDE12E31B}" type="parTrans" cxnId="{E8BFC781-D913-42F8-8597-2C1B56DC26AB}">
      <dgm:prSet/>
      <dgm:spPr/>
      <dgm:t>
        <a:bodyPr/>
        <a:lstStyle/>
        <a:p>
          <a:endParaRPr lang="tr-TR"/>
        </a:p>
      </dgm:t>
    </dgm:pt>
    <dgm:pt modelId="{8DC76E62-3D9A-4BF6-BFE3-DA690772EE4D}" type="sibTrans" cxnId="{E8BFC781-D913-42F8-8597-2C1B56DC26AB}">
      <dgm:prSet/>
      <dgm:spPr/>
      <dgm:t>
        <a:bodyPr/>
        <a:lstStyle/>
        <a:p>
          <a:endParaRPr lang="tr-TR"/>
        </a:p>
      </dgm:t>
    </dgm:pt>
    <dgm:pt modelId="{2CB81C30-A076-47D6-A7DC-025E74E4BE1C}">
      <dgm:prSet phldrT="[Metin]"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tr-TR" sz="2000" b="1" dirty="0" smtClean="0"/>
            <a:t>Kurum arşivinden görevlendirilecek iki memur </a:t>
          </a:r>
          <a:endParaRPr lang="tr-TR" sz="2000" b="1" dirty="0"/>
        </a:p>
      </dgm:t>
    </dgm:pt>
    <dgm:pt modelId="{2CC6957C-343F-4FE1-8118-5F32B25C008D}" type="parTrans" cxnId="{6D5BCD12-4B82-4DE7-BF43-A04591F0B095}">
      <dgm:prSet/>
      <dgm:spPr/>
      <dgm:t>
        <a:bodyPr/>
        <a:lstStyle/>
        <a:p>
          <a:endParaRPr lang="tr-TR"/>
        </a:p>
      </dgm:t>
    </dgm:pt>
    <dgm:pt modelId="{B06D558B-C236-4199-921E-2FDD90B29D76}" type="sibTrans" cxnId="{6D5BCD12-4B82-4DE7-BF43-A04591F0B095}">
      <dgm:prSet/>
      <dgm:spPr/>
      <dgm:t>
        <a:bodyPr/>
        <a:lstStyle/>
        <a:p>
          <a:endParaRPr lang="tr-TR"/>
        </a:p>
      </dgm:t>
    </dgm:pt>
    <dgm:pt modelId="{43D9B7B3-EF41-4683-AF2F-7FB22534D63A}">
      <dgm:prSet phldrT="[Metin]" phldr="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tr-TR"/>
        </a:p>
      </dgm:t>
    </dgm:pt>
    <dgm:pt modelId="{70BB839A-A53F-4D04-B2F7-A35E71B169B9}" type="parTrans" cxnId="{B7DEBFF1-F0F5-4990-9EAE-4D1FA9A7B5A2}">
      <dgm:prSet/>
      <dgm:spPr/>
      <dgm:t>
        <a:bodyPr/>
        <a:lstStyle/>
        <a:p>
          <a:endParaRPr lang="tr-TR"/>
        </a:p>
      </dgm:t>
    </dgm:pt>
    <dgm:pt modelId="{144EFDF0-E5F5-4FD9-9062-DA64B48C8D07}" type="sibTrans" cxnId="{B7DEBFF1-F0F5-4990-9EAE-4D1FA9A7B5A2}">
      <dgm:prSet/>
      <dgm:spPr/>
      <dgm:t>
        <a:bodyPr/>
        <a:lstStyle/>
        <a:p>
          <a:endParaRPr lang="tr-TR"/>
        </a:p>
      </dgm:t>
    </dgm:pt>
    <dgm:pt modelId="{ACD9355F-738A-4355-AA23-82546549EF26}">
      <dgm:prSet phldrT="[Metin]"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tr-TR" sz="2000" b="1" dirty="0" smtClean="0"/>
            <a:t>İlgili daire veya ünitenin amiri tarafından görevlendirilecek kamu idaresi, evrak yönetimi ve aynı zamanda bağlı olduğu daire ve ünitenin verdiği hizmetlerde bilgi ve tecrübe sahibi iki temsilci</a:t>
          </a:r>
          <a:endParaRPr lang="tr-TR" sz="2000" b="1" dirty="0"/>
        </a:p>
      </dgm:t>
    </dgm:pt>
    <dgm:pt modelId="{AA7A3361-2852-4351-AEAF-523790C40DA7}" type="parTrans" cxnId="{171FE5C8-2186-4588-B823-6F436A6C512F}">
      <dgm:prSet/>
      <dgm:spPr/>
      <dgm:t>
        <a:bodyPr/>
        <a:lstStyle/>
        <a:p>
          <a:endParaRPr lang="tr-TR"/>
        </a:p>
      </dgm:t>
    </dgm:pt>
    <dgm:pt modelId="{8BBEDEC0-46A2-454E-A324-36FDA47A81D5}" type="sibTrans" cxnId="{171FE5C8-2186-4588-B823-6F436A6C512F}">
      <dgm:prSet/>
      <dgm:spPr/>
      <dgm:t>
        <a:bodyPr/>
        <a:lstStyle/>
        <a:p>
          <a:endParaRPr lang="tr-TR"/>
        </a:p>
      </dgm:t>
    </dgm:pt>
    <dgm:pt modelId="{CF40FD21-71F4-403B-9B75-2F844C148341}" type="pres">
      <dgm:prSet presAssocID="{883B2745-D557-449C-96FB-CA394B820523}" presName="linear" presStyleCnt="0">
        <dgm:presLayoutVars>
          <dgm:animLvl val="lvl"/>
          <dgm:resizeHandles val="exact"/>
        </dgm:presLayoutVars>
      </dgm:prSet>
      <dgm:spPr/>
      <dgm:t>
        <a:bodyPr/>
        <a:lstStyle/>
        <a:p>
          <a:endParaRPr lang="tr-TR"/>
        </a:p>
      </dgm:t>
    </dgm:pt>
    <dgm:pt modelId="{DA3C4EB8-0C2E-4FD9-81CD-E9E72CCD9597}" type="pres">
      <dgm:prSet presAssocID="{313BE0DE-DFDC-41DC-B7D8-5703F67060DE}" presName="parentText" presStyleLbl="node1" presStyleIdx="0" presStyleCnt="3" custScaleY="86926">
        <dgm:presLayoutVars>
          <dgm:chMax val="0"/>
          <dgm:bulletEnabled val="1"/>
        </dgm:presLayoutVars>
      </dgm:prSet>
      <dgm:spPr/>
      <dgm:t>
        <a:bodyPr/>
        <a:lstStyle/>
        <a:p>
          <a:endParaRPr lang="tr-TR"/>
        </a:p>
      </dgm:t>
    </dgm:pt>
    <dgm:pt modelId="{DD754DCE-BD49-49E4-9EC7-98659AF3E468}" type="pres">
      <dgm:prSet presAssocID="{313BE0DE-DFDC-41DC-B7D8-5703F67060DE}" presName="childText" presStyleLbl="revTx" presStyleIdx="0" presStyleCnt="2" custFlipHor="1" custScaleX="966" custLinFactNeighborX="-50012" custLinFactNeighborY="-7236">
        <dgm:presLayoutVars>
          <dgm:bulletEnabled val="1"/>
        </dgm:presLayoutVars>
      </dgm:prSet>
      <dgm:spPr/>
      <dgm:t>
        <a:bodyPr/>
        <a:lstStyle/>
        <a:p>
          <a:endParaRPr lang="tr-TR"/>
        </a:p>
      </dgm:t>
    </dgm:pt>
    <dgm:pt modelId="{BE76D77A-D182-49F7-8E91-A5B0F76B416E}" type="pres">
      <dgm:prSet presAssocID="{2CB81C30-A076-47D6-A7DC-025E74E4BE1C}" presName="parentText" presStyleLbl="node1" presStyleIdx="1" presStyleCnt="3" custScaleY="74645" custLinFactNeighborX="663" custLinFactNeighborY="-20798">
        <dgm:presLayoutVars>
          <dgm:chMax val="0"/>
          <dgm:bulletEnabled val="1"/>
        </dgm:presLayoutVars>
      </dgm:prSet>
      <dgm:spPr/>
      <dgm:t>
        <a:bodyPr/>
        <a:lstStyle/>
        <a:p>
          <a:endParaRPr lang="tr-TR"/>
        </a:p>
      </dgm:t>
    </dgm:pt>
    <dgm:pt modelId="{E7D84C2A-CBB5-4883-8F53-34C6E627375C}" type="pres">
      <dgm:prSet presAssocID="{2CB81C30-A076-47D6-A7DC-025E74E4BE1C}" presName="childText" presStyleLbl="revTx" presStyleIdx="1" presStyleCnt="2" custFlipVert="1" custFlipHor="1" custScaleX="966" custScaleY="49327" custLinFactNeighborX="-48854" custLinFactNeighborY="-3214">
        <dgm:presLayoutVars>
          <dgm:bulletEnabled val="1"/>
        </dgm:presLayoutVars>
      </dgm:prSet>
      <dgm:spPr/>
      <dgm:t>
        <a:bodyPr/>
        <a:lstStyle/>
        <a:p>
          <a:endParaRPr lang="tr-TR"/>
        </a:p>
      </dgm:t>
    </dgm:pt>
    <dgm:pt modelId="{A34F07B2-FD88-4BA1-B5A5-3094D635DC28}" type="pres">
      <dgm:prSet presAssocID="{ACD9355F-738A-4355-AA23-82546549EF26}" presName="parentText" presStyleLbl="node1" presStyleIdx="2" presStyleCnt="3" custScaleY="105147" custLinFactNeighborY="-26591">
        <dgm:presLayoutVars>
          <dgm:chMax val="0"/>
          <dgm:bulletEnabled val="1"/>
        </dgm:presLayoutVars>
      </dgm:prSet>
      <dgm:spPr/>
      <dgm:t>
        <a:bodyPr/>
        <a:lstStyle/>
        <a:p>
          <a:endParaRPr lang="tr-TR"/>
        </a:p>
      </dgm:t>
    </dgm:pt>
  </dgm:ptLst>
  <dgm:cxnLst>
    <dgm:cxn modelId="{B7DEBFF1-F0F5-4990-9EAE-4D1FA9A7B5A2}" srcId="{2CB81C30-A076-47D6-A7DC-025E74E4BE1C}" destId="{43D9B7B3-EF41-4683-AF2F-7FB22534D63A}" srcOrd="0" destOrd="0" parTransId="{70BB839A-A53F-4D04-B2F7-A35E71B169B9}" sibTransId="{144EFDF0-E5F5-4FD9-9062-DA64B48C8D07}"/>
    <dgm:cxn modelId="{6D5BCD12-4B82-4DE7-BF43-A04591F0B095}" srcId="{883B2745-D557-449C-96FB-CA394B820523}" destId="{2CB81C30-A076-47D6-A7DC-025E74E4BE1C}" srcOrd="1" destOrd="0" parTransId="{2CC6957C-343F-4FE1-8118-5F32B25C008D}" sibTransId="{B06D558B-C236-4199-921E-2FDD90B29D76}"/>
    <dgm:cxn modelId="{E3AB7117-D293-4288-BBC9-1F5B691AC0F2}" type="presOf" srcId="{43D9B7B3-EF41-4683-AF2F-7FB22534D63A}" destId="{E7D84C2A-CBB5-4883-8F53-34C6E627375C}" srcOrd="0" destOrd="0" presId="urn:microsoft.com/office/officeart/2005/8/layout/vList2"/>
    <dgm:cxn modelId="{B704982E-48AE-4E9D-89D2-69EC5EA85EFA}" type="presOf" srcId="{2CB81C30-A076-47D6-A7DC-025E74E4BE1C}" destId="{BE76D77A-D182-49F7-8E91-A5B0F76B416E}" srcOrd="0" destOrd="0" presId="urn:microsoft.com/office/officeart/2005/8/layout/vList2"/>
    <dgm:cxn modelId="{681C35EF-2835-43A9-933C-3CE186BDCA22}" type="presOf" srcId="{313BE0DE-DFDC-41DC-B7D8-5703F67060DE}" destId="{DA3C4EB8-0C2E-4FD9-81CD-E9E72CCD9597}" srcOrd="0" destOrd="0" presId="urn:microsoft.com/office/officeart/2005/8/layout/vList2"/>
    <dgm:cxn modelId="{ACA1E25C-C527-4034-9152-CF4DCEEA8D80}" type="presOf" srcId="{883B2745-D557-449C-96FB-CA394B820523}" destId="{CF40FD21-71F4-403B-9B75-2F844C148341}" srcOrd="0" destOrd="0" presId="urn:microsoft.com/office/officeart/2005/8/layout/vList2"/>
    <dgm:cxn modelId="{A10FB93A-6F7D-4990-B5D3-FF33392BAF8A}" type="presOf" srcId="{ACD9355F-738A-4355-AA23-82546549EF26}" destId="{A34F07B2-FD88-4BA1-B5A5-3094D635DC28}" srcOrd="0" destOrd="0" presId="urn:microsoft.com/office/officeart/2005/8/layout/vList2"/>
    <dgm:cxn modelId="{E8BFC781-D913-42F8-8597-2C1B56DC26AB}" srcId="{313BE0DE-DFDC-41DC-B7D8-5703F67060DE}" destId="{1A7A8D33-B041-44BA-8E66-8B2B4C80B502}" srcOrd="0" destOrd="0" parTransId="{DE614D4E-8836-4453-A7F5-D19BDE12E31B}" sibTransId="{8DC76E62-3D9A-4BF6-BFE3-DA690772EE4D}"/>
    <dgm:cxn modelId="{171FE5C8-2186-4588-B823-6F436A6C512F}" srcId="{883B2745-D557-449C-96FB-CA394B820523}" destId="{ACD9355F-738A-4355-AA23-82546549EF26}" srcOrd="2" destOrd="0" parTransId="{AA7A3361-2852-4351-AEAF-523790C40DA7}" sibTransId="{8BBEDEC0-46A2-454E-A324-36FDA47A81D5}"/>
    <dgm:cxn modelId="{66404939-89B2-4999-8252-796C32EBBDD1}" srcId="{883B2745-D557-449C-96FB-CA394B820523}" destId="{313BE0DE-DFDC-41DC-B7D8-5703F67060DE}" srcOrd="0" destOrd="0" parTransId="{093A4A7A-2053-4BA7-B711-A65C1B80432C}" sibTransId="{607B31D8-409E-405C-86FD-8A2C3BD113FC}"/>
    <dgm:cxn modelId="{0D9F22FB-FC09-4D07-B0D4-8D30FD08AB20}" type="presOf" srcId="{1A7A8D33-B041-44BA-8E66-8B2B4C80B502}" destId="{DD754DCE-BD49-49E4-9EC7-98659AF3E468}" srcOrd="0" destOrd="0" presId="urn:microsoft.com/office/officeart/2005/8/layout/vList2"/>
    <dgm:cxn modelId="{FE8EF0BA-627C-4159-BC22-08B83582B052}" type="presParOf" srcId="{CF40FD21-71F4-403B-9B75-2F844C148341}" destId="{DA3C4EB8-0C2E-4FD9-81CD-E9E72CCD9597}" srcOrd="0" destOrd="0" presId="urn:microsoft.com/office/officeart/2005/8/layout/vList2"/>
    <dgm:cxn modelId="{030693FF-624E-4AD9-AB18-F1A9354FCBE9}" type="presParOf" srcId="{CF40FD21-71F4-403B-9B75-2F844C148341}" destId="{DD754DCE-BD49-49E4-9EC7-98659AF3E468}" srcOrd="1" destOrd="0" presId="urn:microsoft.com/office/officeart/2005/8/layout/vList2"/>
    <dgm:cxn modelId="{B1A93D17-E7BE-4D0D-A2E5-795D53C15C95}" type="presParOf" srcId="{CF40FD21-71F4-403B-9B75-2F844C148341}" destId="{BE76D77A-D182-49F7-8E91-A5B0F76B416E}" srcOrd="2" destOrd="0" presId="urn:microsoft.com/office/officeart/2005/8/layout/vList2"/>
    <dgm:cxn modelId="{C263448D-EC88-4313-8572-041CAFD72A98}" type="presParOf" srcId="{CF40FD21-71F4-403B-9B75-2F844C148341}" destId="{E7D84C2A-CBB5-4883-8F53-34C6E627375C}" srcOrd="3" destOrd="0" presId="urn:microsoft.com/office/officeart/2005/8/layout/vList2"/>
    <dgm:cxn modelId="{4E6A36C6-5414-47B2-B839-449C61319105}" type="presParOf" srcId="{CF40FD21-71F4-403B-9B75-2F844C148341}" destId="{A34F07B2-FD88-4BA1-B5A5-3094D635DC28}" srcOrd="4"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CCFFA57-E479-4FB7-8286-FA41757D7D58}" type="doc">
      <dgm:prSet loTypeId="urn:microsoft.com/office/officeart/2005/8/layout/vList2" loCatId="list" qsTypeId="urn:microsoft.com/office/officeart/2005/8/quickstyle/simple1#11" qsCatId="simple" csTypeId="urn:microsoft.com/office/officeart/2005/8/colors/colorful3" csCatId="colorful" phldr="1"/>
      <dgm:spPr/>
      <dgm:t>
        <a:bodyPr/>
        <a:lstStyle/>
        <a:p>
          <a:endParaRPr lang="tr-TR"/>
        </a:p>
      </dgm:t>
    </dgm:pt>
    <dgm:pt modelId="{26E45C01-3D6A-46BD-90C0-AF2B15974239}">
      <dgm:prSet phldrT="[Metin]" custT="1"/>
      <dgm:spPr/>
      <dgm:t>
        <a:bodyPr/>
        <a:lstStyle/>
        <a:p>
          <a:r>
            <a:rPr lang="tr-TR" sz="2000" b="1" dirty="0" smtClean="0"/>
            <a:t>Ayıklama ve imha komisyonları, her yılın Mart ayı başında çalışmaya başlar.</a:t>
          </a:r>
          <a:endParaRPr lang="tr-TR" sz="2000" b="1" dirty="0"/>
        </a:p>
      </dgm:t>
    </dgm:pt>
    <dgm:pt modelId="{5E37A4B2-7061-4C5E-A60A-CE952CC9E0C2}" type="parTrans" cxnId="{0711CC16-2443-40DE-8AE1-99CC88BA2605}">
      <dgm:prSet/>
      <dgm:spPr/>
      <dgm:t>
        <a:bodyPr/>
        <a:lstStyle/>
        <a:p>
          <a:endParaRPr lang="tr-TR"/>
        </a:p>
      </dgm:t>
    </dgm:pt>
    <dgm:pt modelId="{7CEAD438-F7B4-4CD4-8E76-38887C0E8CD7}" type="sibTrans" cxnId="{0711CC16-2443-40DE-8AE1-99CC88BA2605}">
      <dgm:prSet/>
      <dgm:spPr/>
      <dgm:t>
        <a:bodyPr/>
        <a:lstStyle/>
        <a:p>
          <a:endParaRPr lang="tr-TR"/>
        </a:p>
      </dgm:t>
    </dgm:pt>
    <dgm:pt modelId="{784ACD27-EE48-4D3B-A3CF-6797355B7379}">
      <dgm:prSet phldrT="[Metin]" custT="1"/>
      <dgm:spPr/>
      <dgm:t>
        <a:bodyPr/>
        <a:lstStyle/>
        <a:p>
          <a:r>
            <a:rPr lang="tr-TR" sz="2000" b="1" dirty="0" smtClean="0"/>
            <a:t>Komisyonlar kullanılmasına ve muhafazasına lüzum görülmeyen malzemelerle, ayıklanması o yıla devredilmiş malzemeleri ayıklamaya tâbi tutarlar.</a:t>
          </a:r>
          <a:endParaRPr lang="tr-TR" sz="2000" b="1" dirty="0"/>
        </a:p>
      </dgm:t>
    </dgm:pt>
    <dgm:pt modelId="{F88C3E15-E9C9-41B2-A75D-29883F55CFD2}" type="parTrans" cxnId="{E3B35A18-B590-40DF-B59C-0FDAA2E072D5}">
      <dgm:prSet/>
      <dgm:spPr/>
      <dgm:t>
        <a:bodyPr/>
        <a:lstStyle/>
        <a:p>
          <a:endParaRPr lang="tr-TR"/>
        </a:p>
      </dgm:t>
    </dgm:pt>
    <dgm:pt modelId="{4BF4AAAC-356D-4F97-9111-3A83F8CF77C4}" type="sibTrans" cxnId="{E3B35A18-B590-40DF-B59C-0FDAA2E072D5}">
      <dgm:prSet/>
      <dgm:spPr/>
      <dgm:t>
        <a:bodyPr/>
        <a:lstStyle/>
        <a:p>
          <a:endParaRPr lang="tr-TR"/>
        </a:p>
      </dgm:t>
    </dgm:pt>
    <dgm:pt modelId="{BFA3BE20-DB2F-4B41-94D9-0F3A1B9A23FE}" type="pres">
      <dgm:prSet presAssocID="{5CCFFA57-E479-4FB7-8286-FA41757D7D58}" presName="linear" presStyleCnt="0">
        <dgm:presLayoutVars>
          <dgm:animLvl val="lvl"/>
          <dgm:resizeHandles val="exact"/>
        </dgm:presLayoutVars>
      </dgm:prSet>
      <dgm:spPr/>
      <dgm:t>
        <a:bodyPr/>
        <a:lstStyle/>
        <a:p>
          <a:endParaRPr lang="tr-TR"/>
        </a:p>
      </dgm:t>
    </dgm:pt>
    <dgm:pt modelId="{5D5ADF7A-A3B4-414F-B2DD-4BC9FB737F36}" type="pres">
      <dgm:prSet presAssocID="{26E45C01-3D6A-46BD-90C0-AF2B15974239}" presName="parentText" presStyleLbl="node1" presStyleIdx="0" presStyleCnt="2" custScaleX="88432" custScaleY="98390" custLinFactY="-58623" custLinFactNeighborX="-4088" custLinFactNeighborY="-100000">
        <dgm:presLayoutVars>
          <dgm:chMax val="0"/>
          <dgm:bulletEnabled val="1"/>
        </dgm:presLayoutVars>
      </dgm:prSet>
      <dgm:spPr/>
      <dgm:t>
        <a:bodyPr/>
        <a:lstStyle/>
        <a:p>
          <a:endParaRPr lang="tr-TR"/>
        </a:p>
      </dgm:t>
    </dgm:pt>
    <dgm:pt modelId="{51AD384D-D3B0-4F88-A8C0-6444929ED98A}" type="pres">
      <dgm:prSet presAssocID="{7CEAD438-F7B4-4CD4-8E76-38887C0E8CD7}" presName="spacer" presStyleCnt="0"/>
      <dgm:spPr/>
    </dgm:pt>
    <dgm:pt modelId="{96B23BBC-4ADC-4CAF-B150-7B8C79AE6264}" type="pres">
      <dgm:prSet presAssocID="{784ACD27-EE48-4D3B-A3CF-6797355B7379}" presName="parentText" presStyleLbl="node1" presStyleIdx="1" presStyleCnt="2" custScaleX="88432" custScaleY="107481" custLinFactY="-26790" custLinFactNeighborX="-3861" custLinFactNeighborY="-100000">
        <dgm:presLayoutVars>
          <dgm:chMax val="0"/>
          <dgm:bulletEnabled val="1"/>
        </dgm:presLayoutVars>
      </dgm:prSet>
      <dgm:spPr/>
      <dgm:t>
        <a:bodyPr/>
        <a:lstStyle/>
        <a:p>
          <a:endParaRPr lang="tr-TR"/>
        </a:p>
      </dgm:t>
    </dgm:pt>
  </dgm:ptLst>
  <dgm:cxnLst>
    <dgm:cxn modelId="{BF039753-159B-48C0-B3BC-BCC3382DC63E}" type="presOf" srcId="{784ACD27-EE48-4D3B-A3CF-6797355B7379}" destId="{96B23BBC-4ADC-4CAF-B150-7B8C79AE6264}" srcOrd="0" destOrd="0" presId="urn:microsoft.com/office/officeart/2005/8/layout/vList2"/>
    <dgm:cxn modelId="{9B346096-F5FA-49C7-9EF0-A234437AAD96}" type="presOf" srcId="{5CCFFA57-E479-4FB7-8286-FA41757D7D58}" destId="{BFA3BE20-DB2F-4B41-94D9-0F3A1B9A23FE}" srcOrd="0" destOrd="0" presId="urn:microsoft.com/office/officeart/2005/8/layout/vList2"/>
    <dgm:cxn modelId="{E3B35A18-B590-40DF-B59C-0FDAA2E072D5}" srcId="{5CCFFA57-E479-4FB7-8286-FA41757D7D58}" destId="{784ACD27-EE48-4D3B-A3CF-6797355B7379}" srcOrd="1" destOrd="0" parTransId="{F88C3E15-E9C9-41B2-A75D-29883F55CFD2}" sibTransId="{4BF4AAAC-356D-4F97-9111-3A83F8CF77C4}"/>
    <dgm:cxn modelId="{71D96670-0A16-4C06-922B-6B5D8F979357}" type="presOf" srcId="{26E45C01-3D6A-46BD-90C0-AF2B15974239}" destId="{5D5ADF7A-A3B4-414F-B2DD-4BC9FB737F36}" srcOrd="0" destOrd="0" presId="urn:microsoft.com/office/officeart/2005/8/layout/vList2"/>
    <dgm:cxn modelId="{0711CC16-2443-40DE-8AE1-99CC88BA2605}" srcId="{5CCFFA57-E479-4FB7-8286-FA41757D7D58}" destId="{26E45C01-3D6A-46BD-90C0-AF2B15974239}" srcOrd="0" destOrd="0" parTransId="{5E37A4B2-7061-4C5E-A60A-CE952CC9E0C2}" sibTransId="{7CEAD438-F7B4-4CD4-8E76-38887C0E8CD7}"/>
    <dgm:cxn modelId="{3184E134-D802-47D6-B295-EABEC234DB3B}" type="presParOf" srcId="{BFA3BE20-DB2F-4B41-94D9-0F3A1B9A23FE}" destId="{5D5ADF7A-A3B4-414F-B2DD-4BC9FB737F36}" srcOrd="0" destOrd="0" presId="urn:microsoft.com/office/officeart/2005/8/layout/vList2"/>
    <dgm:cxn modelId="{B96DEB85-D9D6-452A-8387-E92FE6288435}" type="presParOf" srcId="{BFA3BE20-DB2F-4B41-94D9-0F3A1B9A23FE}" destId="{51AD384D-D3B0-4F88-A8C0-6444929ED98A}" srcOrd="1" destOrd="0" presId="urn:microsoft.com/office/officeart/2005/8/layout/vList2"/>
    <dgm:cxn modelId="{C86EEA35-7884-4328-95DB-73BA028652F0}" type="presParOf" srcId="{BFA3BE20-DB2F-4B41-94D9-0F3A1B9A23FE}" destId="{96B23BBC-4ADC-4CAF-B150-7B8C79AE6264}" srcOrd="2"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52A806A-93D2-4073-B3A7-8A7666E564F1}">
      <dsp:nvSpPr>
        <dsp:cNvPr id="0" name=""/>
        <dsp:cNvSpPr/>
      </dsp:nvSpPr>
      <dsp:spPr>
        <a:xfrm>
          <a:off x="144041" y="212673"/>
          <a:ext cx="7488795" cy="805586"/>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tr-TR" sz="2000" b="1" kern="1200" dirty="0" smtClean="0"/>
            <a:t>Günümüzde arşivlemeye önem vermeyen kurumların arşivleri kırpıntı kağıt veya malzeme deposu görünümündedir:</a:t>
          </a:r>
          <a:endParaRPr lang="tr-TR" sz="2000" kern="1200" dirty="0"/>
        </a:p>
      </dsp:txBody>
      <dsp:txXfrm>
        <a:off x="144041" y="212673"/>
        <a:ext cx="7488795" cy="805586"/>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53FEF71-082D-4BED-8D21-CF12EB6831E2}">
      <dsp:nvSpPr>
        <dsp:cNvPr id="0" name=""/>
        <dsp:cNvSpPr/>
      </dsp:nvSpPr>
      <dsp:spPr>
        <a:xfrm>
          <a:off x="0" y="0"/>
          <a:ext cx="6929486" cy="791870"/>
        </a:xfrm>
        <a:prstGeom prst="roundRect">
          <a:avLst/>
        </a:prstGeom>
        <a:solidFill>
          <a:schemeClr val="tx2">
            <a:lumMod val="5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tr-TR" sz="2000" b="1" kern="1200" dirty="0" smtClean="0"/>
            <a:t>Arşiv malzemesini tespit etmek ve ayırmak,</a:t>
          </a:r>
          <a:endParaRPr lang="tr-TR" sz="2000" b="1" kern="1200" dirty="0"/>
        </a:p>
      </dsp:txBody>
      <dsp:txXfrm>
        <a:off x="0" y="0"/>
        <a:ext cx="6929486" cy="791870"/>
      </dsp:txXfrm>
    </dsp:sp>
    <dsp:sp modelId="{4F8442EA-111C-459B-B32B-0DD45F04B8E9}">
      <dsp:nvSpPr>
        <dsp:cNvPr id="0" name=""/>
        <dsp:cNvSpPr/>
      </dsp:nvSpPr>
      <dsp:spPr>
        <a:xfrm>
          <a:off x="0" y="803449"/>
          <a:ext cx="6929486" cy="281520"/>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220011" tIns="21590" rIns="120904" bIns="21590" numCol="1" spcCol="1270" anchor="t" anchorCtr="0">
          <a:noAutofit/>
        </a:bodyPr>
        <a:lstStyle/>
        <a:p>
          <a:pPr marL="114300" lvl="1" indent="-114300" algn="l" defTabSz="577850">
            <a:lnSpc>
              <a:spcPct val="90000"/>
            </a:lnSpc>
            <a:spcBef>
              <a:spcPct val="0"/>
            </a:spcBef>
            <a:spcAft>
              <a:spcPct val="20000"/>
            </a:spcAft>
            <a:buChar char="••"/>
          </a:pPr>
          <a:endParaRPr lang="tr-TR" sz="1300" kern="1200" dirty="0"/>
        </a:p>
      </dsp:txBody>
      <dsp:txXfrm>
        <a:off x="0" y="803449"/>
        <a:ext cx="6929486" cy="281520"/>
      </dsp:txXfrm>
    </dsp:sp>
    <dsp:sp modelId="{7359E122-2E37-4878-9F2E-E99728685111}">
      <dsp:nvSpPr>
        <dsp:cNvPr id="0" name=""/>
        <dsp:cNvSpPr/>
      </dsp:nvSpPr>
      <dsp:spPr>
        <a:xfrm>
          <a:off x="0" y="850986"/>
          <a:ext cx="6929486" cy="791870"/>
        </a:xfrm>
        <a:prstGeom prst="roundRect">
          <a:avLst/>
        </a:prstGeom>
        <a:solidFill>
          <a:schemeClr val="tx2">
            <a:lumMod val="5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tr-TR" sz="2000" b="1" kern="1200" dirty="0" smtClean="0"/>
            <a:t>Arşiv malzemesini kayba uğramaktan korumak,</a:t>
          </a:r>
          <a:endParaRPr lang="tr-TR" sz="2000" b="1" kern="1200" dirty="0"/>
        </a:p>
      </dsp:txBody>
      <dsp:txXfrm>
        <a:off x="0" y="850986"/>
        <a:ext cx="6929486" cy="791870"/>
      </dsp:txXfrm>
    </dsp:sp>
    <dsp:sp modelId="{CA16A191-EF4B-4107-ACB7-E55EB179058C}">
      <dsp:nvSpPr>
        <dsp:cNvPr id="0" name=""/>
        <dsp:cNvSpPr/>
      </dsp:nvSpPr>
      <dsp:spPr>
        <a:xfrm>
          <a:off x="0" y="1876839"/>
          <a:ext cx="6929486" cy="281520"/>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220011" tIns="21590" rIns="120904" bIns="21590" numCol="1" spcCol="1270" anchor="t" anchorCtr="0">
          <a:noAutofit/>
        </a:bodyPr>
        <a:lstStyle/>
        <a:p>
          <a:pPr marL="114300" lvl="1" indent="-114300" algn="l" defTabSz="577850">
            <a:lnSpc>
              <a:spcPct val="90000"/>
            </a:lnSpc>
            <a:spcBef>
              <a:spcPct val="0"/>
            </a:spcBef>
            <a:spcAft>
              <a:spcPct val="20000"/>
            </a:spcAft>
            <a:buChar char="••"/>
          </a:pPr>
          <a:endParaRPr lang="tr-TR" sz="1300" kern="1200" dirty="0"/>
        </a:p>
      </dsp:txBody>
      <dsp:txXfrm>
        <a:off x="0" y="1876839"/>
        <a:ext cx="6929486" cy="281520"/>
      </dsp:txXfrm>
    </dsp:sp>
    <dsp:sp modelId="{47635873-8DC6-433C-BF58-195C7E0427AB}">
      <dsp:nvSpPr>
        <dsp:cNvPr id="0" name=""/>
        <dsp:cNvSpPr/>
      </dsp:nvSpPr>
      <dsp:spPr>
        <a:xfrm>
          <a:off x="0" y="1787092"/>
          <a:ext cx="6929486" cy="791870"/>
        </a:xfrm>
        <a:prstGeom prst="roundRect">
          <a:avLst/>
        </a:prstGeom>
        <a:solidFill>
          <a:schemeClr val="tx2">
            <a:lumMod val="5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tr-TR" sz="2000" b="1" kern="1200" dirty="0" smtClean="0"/>
            <a:t>Arşiv malzemesini gerekli şartlarda saklamak, </a:t>
          </a:r>
          <a:r>
            <a:rPr lang="tr-TR" sz="2000" b="1" kern="1200" dirty="0" smtClean="0">
              <a:solidFill>
                <a:srgbClr val="FFC000"/>
              </a:solidFill>
            </a:rPr>
            <a:t>(TSE 13212) </a:t>
          </a:r>
          <a:endParaRPr lang="tr-TR" sz="2000" b="1" kern="1200" dirty="0">
            <a:solidFill>
              <a:srgbClr val="FFC000"/>
            </a:solidFill>
          </a:endParaRPr>
        </a:p>
      </dsp:txBody>
      <dsp:txXfrm>
        <a:off x="0" y="1787092"/>
        <a:ext cx="6929486" cy="791870"/>
      </dsp:txXfrm>
    </dsp:sp>
    <dsp:sp modelId="{91927886-45DB-41C6-8D66-5827436787D1}">
      <dsp:nvSpPr>
        <dsp:cNvPr id="0" name=""/>
        <dsp:cNvSpPr/>
      </dsp:nvSpPr>
      <dsp:spPr>
        <a:xfrm>
          <a:off x="0" y="2723193"/>
          <a:ext cx="6929486" cy="791870"/>
        </a:xfrm>
        <a:prstGeom prst="roundRect">
          <a:avLst/>
        </a:prstGeom>
        <a:solidFill>
          <a:schemeClr val="tx2">
            <a:lumMod val="5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tr-TR" sz="2000" b="1" kern="1200" dirty="0" smtClean="0"/>
            <a:t>Arşiv malzemesini yararlanmaya sunmak,</a:t>
          </a:r>
          <a:endParaRPr lang="tr-TR" sz="2000" b="1" kern="1200" dirty="0"/>
        </a:p>
      </dsp:txBody>
      <dsp:txXfrm>
        <a:off x="0" y="2723193"/>
        <a:ext cx="6929486" cy="791870"/>
      </dsp:txXfrm>
    </dsp:sp>
    <dsp:sp modelId="{3B807B0A-B48F-4CA6-B4D7-5843E4C89F9D}">
      <dsp:nvSpPr>
        <dsp:cNvPr id="0" name=""/>
        <dsp:cNvSpPr/>
      </dsp:nvSpPr>
      <dsp:spPr>
        <a:xfrm>
          <a:off x="0" y="3719491"/>
          <a:ext cx="6929486" cy="791870"/>
        </a:xfrm>
        <a:prstGeom prst="roundRect">
          <a:avLst/>
        </a:prstGeom>
        <a:solidFill>
          <a:schemeClr val="tx2">
            <a:lumMod val="5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tr-TR" sz="2000" b="1" kern="1200" dirty="0" smtClean="0"/>
            <a:t>Arşiv malzemesinin yeniden oluşumu aşamasında, bunu kontrol altına almak.</a:t>
          </a:r>
          <a:endParaRPr lang="tr-TR" sz="2000" b="1" kern="1200" dirty="0"/>
        </a:p>
      </dsp:txBody>
      <dsp:txXfrm>
        <a:off x="0" y="3719491"/>
        <a:ext cx="6929486" cy="79187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5B5F4BA-EE3D-4E58-8765-2183F54E1665}">
      <dsp:nvSpPr>
        <dsp:cNvPr id="0" name=""/>
        <dsp:cNvSpPr/>
      </dsp:nvSpPr>
      <dsp:spPr>
        <a:xfrm>
          <a:off x="0" y="347020"/>
          <a:ext cx="5929354" cy="579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13A40A-6976-4BB8-B800-B4F5E0A55ACA}">
      <dsp:nvSpPr>
        <dsp:cNvPr id="0" name=""/>
        <dsp:cNvSpPr/>
      </dsp:nvSpPr>
      <dsp:spPr>
        <a:xfrm>
          <a:off x="296467" y="7539"/>
          <a:ext cx="4150547"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881" tIns="0" rIns="156881" bIns="0" numCol="1" spcCol="1270" anchor="ctr" anchorCtr="0">
          <a:noAutofit/>
        </a:bodyPr>
        <a:lstStyle/>
        <a:p>
          <a:pPr lvl="0" algn="l" defTabSz="1022350">
            <a:lnSpc>
              <a:spcPct val="90000"/>
            </a:lnSpc>
            <a:spcBef>
              <a:spcPct val="0"/>
            </a:spcBef>
            <a:spcAft>
              <a:spcPct val="35000"/>
            </a:spcAft>
          </a:pPr>
          <a:r>
            <a:rPr lang="tr-TR" sz="2300" b="1" kern="1200" dirty="0" smtClean="0">
              <a:solidFill>
                <a:schemeClr val="tx1"/>
              </a:solidFill>
            </a:rPr>
            <a:t>Mevzuat</a:t>
          </a:r>
          <a:endParaRPr lang="tr-TR" sz="2300" b="1" kern="1200" dirty="0">
            <a:solidFill>
              <a:schemeClr val="tx1"/>
            </a:solidFill>
          </a:endParaRPr>
        </a:p>
      </dsp:txBody>
      <dsp:txXfrm>
        <a:off x="296467" y="7539"/>
        <a:ext cx="4150547" cy="678960"/>
      </dsp:txXfrm>
    </dsp:sp>
    <dsp:sp modelId="{EDD44035-AD06-4350-BF41-68512C536DC5}">
      <dsp:nvSpPr>
        <dsp:cNvPr id="0" name=""/>
        <dsp:cNvSpPr/>
      </dsp:nvSpPr>
      <dsp:spPr>
        <a:xfrm>
          <a:off x="0" y="1390300"/>
          <a:ext cx="5929354" cy="579600"/>
        </a:xfrm>
        <a:prstGeom prst="rect">
          <a:avLst/>
        </a:prstGeom>
        <a:solidFill>
          <a:schemeClr val="lt1">
            <a:alpha val="90000"/>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sp>
    <dsp:sp modelId="{262E180E-A6A4-498A-9D17-849D1473ABCA}">
      <dsp:nvSpPr>
        <dsp:cNvPr id="0" name=""/>
        <dsp:cNvSpPr/>
      </dsp:nvSpPr>
      <dsp:spPr>
        <a:xfrm>
          <a:off x="296467" y="1050819"/>
          <a:ext cx="4150547" cy="678960"/>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881" tIns="0" rIns="156881" bIns="0" numCol="1" spcCol="1270" anchor="ctr" anchorCtr="0">
          <a:noAutofit/>
        </a:bodyPr>
        <a:lstStyle/>
        <a:p>
          <a:pPr lvl="0" algn="l" defTabSz="1022350">
            <a:lnSpc>
              <a:spcPct val="90000"/>
            </a:lnSpc>
            <a:spcBef>
              <a:spcPct val="0"/>
            </a:spcBef>
            <a:spcAft>
              <a:spcPct val="35000"/>
            </a:spcAft>
          </a:pPr>
          <a:r>
            <a:rPr lang="tr-TR" sz="2300" b="1" kern="1200" dirty="0" smtClean="0">
              <a:solidFill>
                <a:schemeClr val="tx1"/>
              </a:solidFill>
            </a:rPr>
            <a:t>Yeterli bina ve tesisler, </a:t>
          </a:r>
          <a:endParaRPr lang="tr-TR" sz="2300" b="1" kern="1200" dirty="0">
            <a:solidFill>
              <a:schemeClr val="tx1"/>
            </a:solidFill>
          </a:endParaRPr>
        </a:p>
      </dsp:txBody>
      <dsp:txXfrm>
        <a:off x="296467" y="1050819"/>
        <a:ext cx="4150547" cy="678960"/>
      </dsp:txXfrm>
    </dsp:sp>
    <dsp:sp modelId="{9517BE41-6FCC-48CF-8BFA-57958C973F02}">
      <dsp:nvSpPr>
        <dsp:cNvPr id="0" name=""/>
        <dsp:cNvSpPr/>
      </dsp:nvSpPr>
      <dsp:spPr>
        <a:xfrm>
          <a:off x="0" y="2433580"/>
          <a:ext cx="5929354" cy="579600"/>
        </a:xfrm>
        <a:prstGeom prst="rect">
          <a:avLst/>
        </a:prstGeom>
        <a:solidFill>
          <a:schemeClr val="lt1">
            <a:alpha val="90000"/>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sp>
    <dsp:sp modelId="{283B9523-706E-47E0-BDAE-136B3A255252}">
      <dsp:nvSpPr>
        <dsp:cNvPr id="0" name=""/>
        <dsp:cNvSpPr/>
      </dsp:nvSpPr>
      <dsp:spPr>
        <a:xfrm>
          <a:off x="296467" y="2094100"/>
          <a:ext cx="4150547" cy="678960"/>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881" tIns="0" rIns="156881" bIns="0" numCol="1" spcCol="1270" anchor="ctr" anchorCtr="0">
          <a:noAutofit/>
        </a:bodyPr>
        <a:lstStyle/>
        <a:p>
          <a:pPr lvl="0" algn="l" defTabSz="1022350">
            <a:lnSpc>
              <a:spcPct val="90000"/>
            </a:lnSpc>
            <a:spcBef>
              <a:spcPct val="0"/>
            </a:spcBef>
            <a:spcAft>
              <a:spcPct val="35000"/>
            </a:spcAft>
          </a:pPr>
          <a:r>
            <a:rPr lang="tr-TR" sz="2300" b="1" kern="1200" dirty="0" smtClean="0">
              <a:solidFill>
                <a:schemeClr val="tx1"/>
              </a:solidFill>
            </a:rPr>
            <a:t>Yetişmiş uzman arşiv personeli,</a:t>
          </a:r>
          <a:endParaRPr lang="tr-TR" sz="2300" b="1" kern="1200" dirty="0">
            <a:solidFill>
              <a:schemeClr val="tx1"/>
            </a:solidFill>
          </a:endParaRPr>
        </a:p>
      </dsp:txBody>
      <dsp:txXfrm>
        <a:off x="296467" y="2094100"/>
        <a:ext cx="4150547" cy="678960"/>
      </dsp:txXfrm>
    </dsp:sp>
    <dsp:sp modelId="{97349619-0A8A-4B0C-926A-773BA94C7368}">
      <dsp:nvSpPr>
        <dsp:cNvPr id="0" name=""/>
        <dsp:cNvSpPr/>
      </dsp:nvSpPr>
      <dsp:spPr>
        <a:xfrm>
          <a:off x="0" y="3476860"/>
          <a:ext cx="5929354" cy="579600"/>
        </a:xfrm>
        <a:prstGeom prst="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71C6EB19-3205-4803-8793-E1AAD39D7526}">
      <dsp:nvSpPr>
        <dsp:cNvPr id="0" name=""/>
        <dsp:cNvSpPr/>
      </dsp:nvSpPr>
      <dsp:spPr>
        <a:xfrm>
          <a:off x="296467" y="3137380"/>
          <a:ext cx="4150547" cy="67896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881" tIns="0" rIns="156881" bIns="0" numCol="1" spcCol="1270" anchor="ctr" anchorCtr="0">
          <a:noAutofit/>
        </a:bodyPr>
        <a:lstStyle/>
        <a:p>
          <a:pPr lvl="0" algn="l" defTabSz="1022350">
            <a:lnSpc>
              <a:spcPct val="90000"/>
            </a:lnSpc>
            <a:spcBef>
              <a:spcPct val="0"/>
            </a:spcBef>
            <a:spcAft>
              <a:spcPct val="35000"/>
            </a:spcAft>
          </a:pPr>
          <a:r>
            <a:rPr lang="tr-TR" sz="2300" b="1" kern="1200" dirty="0" smtClean="0">
              <a:solidFill>
                <a:schemeClr val="tx1"/>
              </a:solidFill>
            </a:rPr>
            <a:t>Yeterli reel bütçe.</a:t>
          </a:r>
          <a:endParaRPr lang="tr-TR" sz="2300" b="1" kern="1200" dirty="0">
            <a:solidFill>
              <a:schemeClr val="tx1"/>
            </a:solidFill>
          </a:endParaRPr>
        </a:p>
      </dsp:txBody>
      <dsp:txXfrm>
        <a:off x="296467" y="3137380"/>
        <a:ext cx="4150547" cy="67896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B825576-B31D-41F2-9D98-AD2786953551}" type="datetimeFigureOut">
              <a:rPr lang="tr-TR"/>
              <a:pPr>
                <a:defRPr/>
              </a:pPr>
              <a:t>08.09.2017</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endParaRPr lang="tr-TR" noProof="0"/>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85E4708-1DA7-4157-9806-FE1A0CF8562F}" type="slidenum">
              <a:rPr lang="tr-TR"/>
              <a:pPr>
                <a:defRPr/>
              </a:pPr>
              <a:t>‹#›</a:t>
            </a:fld>
            <a:endParaRPr lang="tr-TR"/>
          </a:p>
        </p:txBody>
      </p:sp>
    </p:spTree>
    <p:extLst>
      <p:ext uri="{BB962C8B-B14F-4D97-AF65-F5344CB8AC3E}">
        <p14:creationId xmlns="" xmlns:p14="http://schemas.microsoft.com/office/powerpoint/2010/main" val="35930517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ayt Görüntüsü Yer Tutucusu 1"/>
          <p:cNvSpPr>
            <a:spLocks noGrp="1" noRot="1" noChangeAspect="1"/>
          </p:cNvSpPr>
          <p:nvPr>
            <p:ph type="sldImg"/>
          </p:nvPr>
        </p:nvSpPr>
        <p:spPr bwMode="auto">
          <a:noFill/>
          <a:ln>
            <a:solidFill>
              <a:srgbClr val="000000"/>
            </a:solidFill>
            <a:miter lim="800000"/>
            <a:headEnd/>
            <a:tailEnd/>
          </a:ln>
        </p:spPr>
      </p:sp>
      <p:sp>
        <p:nvSpPr>
          <p:cNvPr id="16386"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16387"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B35A3D-53DE-44ED-9EE1-D63DB96D40A3}" type="slidenum">
              <a:rPr lang="tr-TR"/>
              <a:pPr fontAlgn="base">
                <a:spcBef>
                  <a:spcPct val="0"/>
                </a:spcBef>
                <a:spcAft>
                  <a:spcPct val="0"/>
                </a:spcAft>
                <a:defRPr/>
              </a:pPr>
              <a:t>2</a:t>
            </a:fld>
            <a:endParaRPr lang="tr-T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ayt Görüntüsü Yer Tutucusu 1"/>
          <p:cNvSpPr>
            <a:spLocks noGrp="1" noRot="1" noChangeAspect="1"/>
          </p:cNvSpPr>
          <p:nvPr>
            <p:ph type="sldImg"/>
          </p:nvPr>
        </p:nvSpPr>
        <p:spPr bwMode="auto">
          <a:noFill/>
          <a:ln>
            <a:solidFill>
              <a:srgbClr val="000000"/>
            </a:solidFill>
            <a:miter lim="800000"/>
            <a:headEnd/>
            <a:tailEnd/>
          </a:ln>
        </p:spPr>
      </p:sp>
      <p:sp>
        <p:nvSpPr>
          <p:cNvPr id="36866"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36867"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F86C63-D894-4880-A35C-4111A3F680FE}" type="slidenum">
              <a:rPr lang="tr-TR"/>
              <a:pPr fontAlgn="base">
                <a:spcBef>
                  <a:spcPct val="0"/>
                </a:spcBef>
                <a:spcAft>
                  <a:spcPct val="0"/>
                </a:spcAft>
                <a:defRPr/>
              </a:pPr>
              <a:t>19</a:t>
            </a:fld>
            <a:endParaRPr lang="tr-T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ayt Görüntüsü Yer Tutucusu 1"/>
          <p:cNvSpPr>
            <a:spLocks noGrp="1" noRot="1" noChangeAspect="1"/>
          </p:cNvSpPr>
          <p:nvPr>
            <p:ph type="sldImg"/>
          </p:nvPr>
        </p:nvSpPr>
        <p:spPr bwMode="auto">
          <a:noFill/>
          <a:ln>
            <a:solidFill>
              <a:srgbClr val="000000"/>
            </a:solidFill>
            <a:miter lim="800000"/>
            <a:headEnd/>
            <a:tailEnd/>
          </a:ln>
        </p:spPr>
      </p:sp>
      <p:sp>
        <p:nvSpPr>
          <p:cNvPr id="38914"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38915"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AB1898-BC01-41DE-A828-6B123D1D448A}" type="slidenum">
              <a:rPr lang="tr-TR"/>
              <a:pPr fontAlgn="base">
                <a:spcBef>
                  <a:spcPct val="0"/>
                </a:spcBef>
                <a:spcAft>
                  <a:spcPct val="0"/>
                </a:spcAft>
                <a:defRPr/>
              </a:pPr>
              <a:t>20</a:t>
            </a:fld>
            <a:endParaRPr lang="tr-T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ayt Görüntüsü Yer Tutucusu 1"/>
          <p:cNvSpPr>
            <a:spLocks noGrp="1" noRot="1" noChangeAspect="1"/>
          </p:cNvSpPr>
          <p:nvPr>
            <p:ph type="sldImg"/>
          </p:nvPr>
        </p:nvSpPr>
        <p:spPr bwMode="auto">
          <a:noFill/>
          <a:ln>
            <a:solidFill>
              <a:srgbClr val="000000"/>
            </a:solidFill>
            <a:miter lim="800000"/>
            <a:headEnd/>
            <a:tailEnd/>
          </a:ln>
        </p:spPr>
      </p:sp>
      <p:sp>
        <p:nvSpPr>
          <p:cNvPr id="40962"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40963"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663FF5-BBD5-4E2C-93F8-6A17C5E63D47}" type="slidenum">
              <a:rPr lang="tr-TR"/>
              <a:pPr fontAlgn="base">
                <a:spcBef>
                  <a:spcPct val="0"/>
                </a:spcBef>
                <a:spcAft>
                  <a:spcPct val="0"/>
                </a:spcAft>
                <a:defRPr/>
              </a:pPr>
              <a:t>21</a:t>
            </a:fld>
            <a:endParaRPr lang="tr-T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ayt Görüntüsü Yer Tutucusu 1"/>
          <p:cNvSpPr>
            <a:spLocks noGrp="1" noRot="1" noChangeAspect="1"/>
          </p:cNvSpPr>
          <p:nvPr>
            <p:ph type="sldImg"/>
          </p:nvPr>
        </p:nvSpPr>
        <p:spPr bwMode="auto">
          <a:noFill/>
          <a:ln>
            <a:solidFill>
              <a:srgbClr val="000000"/>
            </a:solidFill>
            <a:miter lim="800000"/>
            <a:headEnd/>
            <a:tailEnd/>
          </a:ln>
        </p:spPr>
      </p:sp>
      <p:sp>
        <p:nvSpPr>
          <p:cNvPr id="43010"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49155"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42830E-CFEE-4327-8716-DDD8E3570015}" type="slidenum">
              <a:rPr lang="tr-TR"/>
              <a:pPr fontAlgn="base">
                <a:spcBef>
                  <a:spcPct val="0"/>
                </a:spcBef>
                <a:spcAft>
                  <a:spcPct val="0"/>
                </a:spcAft>
                <a:defRPr/>
              </a:pPr>
              <a:t>22</a:t>
            </a:fld>
            <a:endParaRPr lang="tr-T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ayt Görüntüsü Yer Tutucusu 1"/>
          <p:cNvSpPr>
            <a:spLocks noGrp="1" noRot="1" noChangeAspect="1"/>
          </p:cNvSpPr>
          <p:nvPr>
            <p:ph type="sldImg"/>
          </p:nvPr>
        </p:nvSpPr>
        <p:spPr bwMode="auto">
          <a:noFill/>
          <a:ln>
            <a:solidFill>
              <a:srgbClr val="000000"/>
            </a:solidFill>
            <a:miter lim="800000"/>
            <a:headEnd/>
            <a:tailEnd/>
          </a:ln>
        </p:spPr>
      </p:sp>
      <p:sp>
        <p:nvSpPr>
          <p:cNvPr id="45058"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55299"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F0F996-E324-4962-AC63-10D56425BFCE}" type="slidenum">
              <a:rPr lang="tr-TR"/>
              <a:pPr fontAlgn="base">
                <a:spcBef>
                  <a:spcPct val="0"/>
                </a:spcBef>
                <a:spcAft>
                  <a:spcPct val="0"/>
                </a:spcAft>
                <a:defRPr/>
              </a:pPr>
              <a:t>23</a:t>
            </a:fld>
            <a:endParaRPr lang="tr-T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ayt Görüntüsü Yer Tutucusu 1"/>
          <p:cNvSpPr>
            <a:spLocks noGrp="1" noRot="1" noChangeAspect="1"/>
          </p:cNvSpPr>
          <p:nvPr>
            <p:ph type="sldImg"/>
          </p:nvPr>
        </p:nvSpPr>
        <p:spPr bwMode="auto">
          <a:noFill/>
          <a:ln>
            <a:solidFill>
              <a:srgbClr val="000000"/>
            </a:solidFill>
            <a:miter lim="800000"/>
            <a:headEnd/>
            <a:tailEnd/>
          </a:ln>
        </p:spPr>
      </p:sp>
      <p:sp>
        <p:nvSpPr>
          <p:cNvPr id="47106"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59395"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CF6670-7527-4484-A283-09F503EB72DE}" type="slidenum">
              <a:rPr lang="tr-TR"/>
              <a:pPr fontAlgn="base">
                <a:spcBef>
                  <a:spcPct val="0"/>
                </a:spcBef>
                <a:spcAft>
                  <a:spcPct val="0"/>
                </a:spcAft>
                <a:defRPr/>
              </a:pPr>
              <a:t>24</a:t>
            </a:fld>
            <a:endParaRPr lang="tr-T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ayt Görüntüsü Yer Tutucusu 1"/>
          <p:cNvSpPr>
            <a:spLocks noGrp="1" noRot="1" noChangeAspect="1"/>
          </p:cNvSpPr>
          <p:nvPr>
            <p:ph type="sldImg"/>
          </p:nvPr>
        </p:nvSpPr>
        <p:spPr bwMode="auto">
          <a:noFill/>
          <a:ln>
            <a:solidFill>
              <a:srgbClr val="000000"/>
            </a:solidFill>
            <a:miter lim="800000"/>
            <a:headEnd/>
            <a:tailEnd/>
          </a:ln>
        </p:spPr>
      </p:sp>
      <p:sp>
        <p:nvSpPr>
          <p:cNvPr id="49154"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61443"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1BC816-E91E-422C-8756-5FD56EA4C031}" type="slidenum">
              <a:rPr lang="tr-TR"/>
              <a:pPr fontAlgn="base">
                <a:spcBef>
                  <a:spcPct val="0"/>
                </a:spcBef>
                <a:spcAft>
                  <a:spcPct val="0"/>
                </a:spcAft>
                <a:defRPr/>
              </a:pPr>
              <a:t>25</a:t>
            </a:fld>
            <a:endParaRPr lang="tr-T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ayt Görüntüsü Yer Tutucusu 1"/>
          <p:cNvSpPr>
            <a:spLocks noGrp="1" noRot="1" noChangeAspect="1"/>
          </p:cNvSpPr>
          <p:nvPr>
            <p:ph type="sldImg"/>
          </p:nvPr>
        </p:nvSpPr>
        <p:spPr bwMode="auto">
          <a:noFill/>
          <a:ln>
            <a:solidFill>
              <a:srgbClr val="000000"/>
            </a:solidFill>
            <a:miter lim="800000"/>
            <a:headEnd/>
            <a:tailEnd/>
          </a:ln>
        </p:spPr>
      </p:sp>
      <p:sp>
        <p:nvSpPr>
          <p:cNvPr id="51202"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63491"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D06A54-2B88-458F-ACF6-AF33EBD3BD8F}" type="slidenum">
              <a:rPr lang="tr-TR"/>
              <a:pPr fontAlgn="base">
                <a:spcBef>
                  <a:spcPct val="0"/>
                </a:spcBef>
                <a:spcAft>
                  <a:spcPct val="0"/>
                </a:spcAft>
                <a:defRPr/>
              </a:pPr>
              <a:t>26</a:t>
            </a:fld>
            <a:endParaRPr lang="tr-T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ayt Görüntüsü Yer Tutucusu 1"/>
          <p:cNvSpPr>
            <a:spLocks noGrp="1" noRot="1" noChangeAspect="1"/>
          </p:cNvSpPr>
          <p:nvPr>
            <p:ph type="sldImg"/>
          </p:nvPr>
        </p:nvSpPr>
        <p:spPr bwMode="auto">
          <a:noFill/>
          <a:ln>
            <a:solidFill>
              <a:srgbClr val="000000"/>
            </a:solidFill>
            <a:miter lim="800000"/>
            <a:headEnd/>
            <a:tailEnd/>
          </a:ln>
        </p:spPr>
      </p:sp>
      <p:sp>
        <p:nvSpPr>
          <p:cNvPr id="53250"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65539"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58553B-AFB4-4114-BDF0-9713FB1808D1}" type="slidenum">
              <a:rPr lang="tr-TR"/>
              <a:pPr fontAlgn="base">
                <a:spcBef>
                  <a:spcPct val="0"/>
                </a:spcBef>
                <a:spcAft>
                  <a:spcPct val="0"/>
                </a:spcAft>
                <a:defRPr/>
              </a:pPr>
              <a:t>27</a:t>
            </a:fld>
            <a:endParaRPr 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ayt Görüntüsü Yer Tutucusu 1"/>
          <p:cNvSpPr>
            <a:spLocks noGrp="1" noRot="1" noChangeAspect="1"/>
          </p:cNvSpPr>
          <p:nvPr>
            <p:ph type="sldImg"/>
          </p:nvPr>
        </p:nvSpPr>
        <p:spPr bwMode="auto">
          <a:noFill/>
          <a:ln>
            <a:solidFill>
              <a:srgbClr val="000000"/>
            </a:solidFill>
            <a:miter lim="800000"/>
            <a:headEnd/>
            <a:tailEnd/>
          </a:ln>
        </p:spPr>
      </p:sp>
      <p:sp>
        <p:nvSpPr>
          <p:cNvPr id="55298"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67587"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0A59AB-AE4A-430A-80B6-56D77B8EFC61}" type="slidenum">
              <a:rPr lang="tr-TR"/>
              <a:pPr fontAlgn="base">
                <a:spcBef>
                  <a:spcPct val="0"/>
                </a:spcBef>
                <a:spcAft>
                  <a:spcPct val="0"/>
                </a:spcAft>
                <a:defRPr/>
              </a:pPr>
              <a:t>28</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ayt Görüntüsü Yer Tutucusu 1"/>
          <p:cNvSpPr>
            <a:spLocks noGrp="1" noRot="1" noChangeAspect="1"/>
          </p:cNvSpPr>
          <p:nvPr>
            <p:ph type="sldImg"/>
          </p:nvPr>
        </p:nvSpPr>
        <p:spPr bwMode="auto">
          <a:noFill/>
          <a:ln>
            <a:solidFill>
              <a:srgbClr val="000000"/>
            </a:solidFill>
            <a:miter lim="800000"/>
            <a:headEnd/>
            <a:tailEnd/>
          </a:ln>
        </p:spPr>
      </p:sp>
      <p:sp>
        <p:nvSpPr>
          <p:cNvPr id="20482"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20483"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34DC46-9938-4AEB-8929-58BADC4CAB27}" type="slidenum">
              <a:rPr lang="tr-TR"/>
              <a:pPr fontAlgn="base">
                <a:spcBef>
                  <a:spcPct val="0"/>
                </a:spcBef>
                <a:spcAft>
                  <a:spcPct val="0"/>
                </a:spcAft>
                <a:defRPr/>
              </a:pPr>
              <a:t>6</a:t>
            </a:fld>
            <a:endParaRPr lang="tr-T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ayt Görüntüsü Yer Tutucusu 1"/>
          <p:cNvSpPr>
            <a:spLocks noGrp="1" noRot="1" noChangeAspect="1"/>
          </p:cNvSpPr>
          <p:nvPr>
            <p:ph type="sldImg"/>
          </p:nvPr>
        </p:nvSpPr>
        <p:spPr bwMode="auto">
          <a:noFill/>
          <a:ln>
            <a:solidFill>
              <a:srgbClr val="000000"/>
            </a:solidFill>
            <a:miter lim="800000"/>
            <a:headEnd/>
            <a:tailEnd/>
          </a:ln>
        </p:spPr>
      </p:sp>
      <p:sp>
        <p:nvSpPr>
          <p:cNvPr id="63490"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71683"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8AE4B7-09D8-46C3-B870-893F4A0E05BC}" type="slidenum">
              <a:rPr lang="tr-TR"/>
              <a:pPr fontAlgn="base">
                <a:spcBef>
                  <a:spcPct val="0"/>
                </a:spcBef>
                <a:spcAft>
                  <a:spcPct val="0"/>
                </a:spcAft>
                <a:defRPr/>
              </a:pPr>
              <a:t>29</a:t>
            </a:fld>
            <a:endParaRPr lang="tr-T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ayt Görüntüsü Yer Tutucusu 1"/>
          <p:cNvSpPr>
            <a:spLocks noGrp="1" noRot="1" noChangeAspect="1"/>
          </p:cNvSpPr>
          <p:nvPr>
            <p:ph type="sldImg"/>
          </p:nvPr>
        </p:nvSpPr>
        <p:spPr bwMode="auto">
          <a:noFill/>
          <a:ln>
            <a:solidFill>
              <a:srgbClr val="000000"/>
            </a:solidFill>
            <a:miter lim="800000"/>
            <a:headEnd/>
            <a:tailEnd/>
          </a:ln>
        </p:spPr>
      </p:sp>
      <p:sp>
        <p:nvSpPr>
          <p:cNvPr id="65538"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73731"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975CEF-B785-4AFA-B533-C7C2DB7AAD8A}" type="slidenum">
              <a:rPr lang="tr-TR"/>
              <a:pPr fontAlgn="base">
                <a:spcBef>
                  <a:spcPct val="0"/>
                </a:spcBef>
                <a:spcAft>
                  <a:spcPct val="0"/>
                </a:spcAft>
                <a:defRPr/>
              </a:pPr>
              <a:t>30</a:t>
            </a:fld>
            <a:endParaRPr lang="tr-T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ayt Görüntüsü Yer Tutucusu 1"/>
          <p:cNvSpPr>
            <a:spLocks noGrp="1" noRot="1" noChangeAspect="1"/>
          </p:cNvSpPr>
          <p:nvPr>
            <p:ph type="sldImg"/>
          </p:nvPr>
        </p:nvSpPr>
        <p:spPr bwMode="auto">
          <a:noFill/>
          <a:ln>
            <a:solidFill>
              <a:srgbClr val="000000"/>
            </a:solidFill>
            <a:miter lim="800000"/>
            <a:headEnd/>
            <a:tailEnd/>
          </a:ln>
        </p:spPr>
      </p:sp>
      <p:sp>
        <p:nvSpPr>
          <p:cNvPr id="67586"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75779"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A1CC05-DE82-404E-A96C-0A31BE1A06B6}" type="slidenum">
              <a:rPr lang="tr-TR"/>
              <a:pPr fontAlgn="base">
                <a:spcBef>
                  <a:spcPct val="0"/>
                </a:spcBef>
                <a:spcAft>
                  <a:spcPct val="0"/>
                </a:spcAft>
                <a:defRPr/>
              </a:pPr>
              <a:t>31</a:t>
            </a:fld>
            <a:endParaRPr lang="tr-T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ayt Görüntüsü Yer Tutucusu 1"/>
          <p:cNvSpPr>
            <a:spLocks noGrp="1" noRot="1" noChangeAspect="1"/>
          </p:cNvSpPr>
          <p:nvPr>
            <p:ph type="sldImg"/>
          </p:nvPr>
        </p:nvSpPr>
        <p:spPr bwMode="auto">
          <a:noFill/>
          <a:ln>
            <a:solidFill>
              <a:srgbClr val="000000"/>
            </a:solidFill>
            <a:miter lim="800000"/>
            <a:headEnd/>
            <a:tailEnd/>
          </a:ln>
        </p:spPr>
      </p:sp>
      <p:sp>
        <p:nvSpPr>
          <p:cNvPr id="75778"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81923"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CFDF80-0B71-4150-909C-F601CC062999}" type="slidenum">
              <a:rPr lang="tr-TR"/>
              <a:pPr fontAlgn="base">
                <a:spcBef>
                  <a:spcPct val="0"/>
                </a:spcBef>
                <a:spcAft>
                  <a:spcPct val="0"/>
                </a:spcAft>
                <a:defRPr/>
              </a:pPr>
              <a:t>32</a:t>
            </a:fld>
            <a:endParaRPr lang="tr-T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ayt Görüntüsü Yer Tutucusu 1"/>
          <p:cNvSpPr>
            <a:spLocks noGrp="1" noRot="1" noChangeAspect="1"/>
          </p:cNvSpPr>
          <p:nvPr>
            <p:ph type="sldImg"/>
          </p:nvPr>
        </p:nvSpPr>
        <p:spPr bwMode="auto">
          <a:noFill/>
          <a:ln>
            <a:solidFill>
              <a:srgbClr val="000000"/>
            </a:solidFill>
            <a:miter lim="800000"/>
            <a:headEnd/>
            <a:tailEnd/>
          </a:ln>
        </p:spPr>
      </p:sp>
      <p:sp>
        <p:nvSpPr>
          <p:cNvPr id="77826"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83971"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54C0BF-7B91-4D1D-91DB-CB6CF77628E8}" type="slidenum">
              <a:rPr lang="tr-TR"/>
              <a:pPr fontAlgn="base">
                <a:spcBef>
                  <a:spcPct val="0"/>
                </a:spcBef>
                <a:spcAft>
                  <a:spcPct val="0"/>
                </a:spcAft>
                <a:defRPr/>
              </a:pPr>
              <a:t>33</a:t>
            </a:fld>
            <a:endParaRPr lang="tr-T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ayt Görüntüsü Yer Tutucusu 1"/>
          <p:cNvSpPr>
            <a:spLocks noGrp="1" noRot="1" noChangeAspect="1"/>
          </p:cNvSpPr>
          <p:nvPr>
            <p:ph type="sldImg"/>
          </p:nvPr>
        </p:nvSpPr>
        <p:spPr bwMode="auto">
          <a:noFill/>
          <a:ln>
            <a:solidFill>
              <a:srgbClr val="000000"/>
            </a:solidFill>
            <a:miter lim="800000"/>
            <a:headEnd/>
            <a:tailEnd/>
          </a:ln>
        </p:spPr>
      </p:sp>
      <p:sp>
        <p:nvSpPr>
          <p:cNvPr id="79874"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86019"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A0ACB1-D071-42B0-BB3A-1690834972CC}" type="slidenum">
              <a:rPr lang="tr-TR"/>
              <a:pPr fontAlgn="base">
                <a:spcBef>
                  <a:spcPct val="0"/>
                </a:spcBef>
                <a:spcAft>
                  <a:spcPct val="0"/>
                </a:spcAft>
                <a:defRPr/>
              </a:pPr>
              <a:t>34</a:t>
            </a:fld>
            <a:endParaRPr lang="tr-T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ayt Görüntüsü Yer Tutucusu 1"/>
          <p:cNvSpPr>
            <a:spLocks noGrp="1" noRot="1" noChangeAspect="1"/>
          </p:cNvSpPr>
          <p:nvPr>
            <p:ph type="sldImg"/>
          </p:nvPr>
        </p:nvSpPr>
        <p:spPr bwMode="auto">
          <a:noFill/>
          <a:ln>
            <a:solidFill>
              <a:srgbClr val="000000"/>
            </a:solidFill>
            <a:miter lim="800000"/>
            <a:headEnd/>
            <a:tailEnd/>
          </a:ln>
        </p:spPr>
      </p:sp>
      <p:sp>
        <p:nvSpPr>
          <p:cNvPr id="81922"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88067"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DE76DD-629C-45A7-ACFA-10BFF2AAD745}" type="slidenum">
              <a:rPr lang="tr-TR"/>
              <a:pPr fontAlgn="base">
                <a:spcBef>
                  <a:spcPct val="0"/>
                </a:spcBef>
                <a:spcAft>
                  <a:spcPct val="0"/>
                </a:spcAft>
                <a:defRPr/>
              </a:pPr>
              <a:t>35</a:t>
            </a:fld>
            <a:endParaRPr lang="tr-T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ayt Görüntüsü Yer Tutucusu 1"/>
          <p:cNvSpPr>
            <a:spLocks noGrp="1" noRot="1" noChangeAspect="1"/>
          </p:cNvSpPr>
          <p:nvPr>
            <p:ph type="sldImg"/>
          </p:nvPr>
        </p:nvSpPr>
        <p:spPr bwMode="auto">
          <a:noFill/>
          <a:ln>
            <a:solidFill>
              <a:srgbClr val="000000"/>
            </a:solidFill>
            <a:miter lim="800000"/>
            <a:headEnd/>
            <a:tailEnd/>
          </a:ln>
        </p:spPr>
      </p:sp>
      <p:sp>
        <p:nvSpPr>
          <p:cNvPr id="83970"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90115"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87C960-74CC-48B8-9061-0EAC842BA96D}" type="slidenum">
              <a:rPr lang="tr-TR"/>
              <a:pPr fontAlgn="base">
                <a:spcBef>
                  <a:spcPct val="0"/>
                </a:spcBef>
                <a:spcAft>
                  <a:spcPct val="0"/>
                </a:spcAft>
                <a:defRPr/>
              </a:pPr>
              <a:t>36</a:t>
            </a:fld>
            <a:endParaRPr lang="tr-T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ayt Görüntüsü Yer Tutucusu 1"/>
          <p:cNvSpPr>
            <a:spLocks noGrp="1" noRot="1" noChangeAspect="1"/>
          </p:cNvSpPr>
          <p:nvPr>
            <p:ph type="sldImg"/>
          </p:nvPr>
        </p:nvSpPr>
        <p:spPr bwMode="auto">
          <a:noFill/>
          <a:ln>
            <a:solidFill>
              <a:srgbClr val="000000"/>
            </a:solidFill>
            <a:miter lim="800000"/>
            <a:headEnd/>
            <a:tailEnd/>
          </a:ln>
        </p:spPr>
      </p:sp>
      <p:sp>
        <p:nvSpPr>
          <p:cNvPr id="86018"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92163"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E81EDA-52B4-4267-BA3B-801DFA710883}" type="slidenum">
              <a:rPr lang="tr-TR"/>
              <a:pPr fontAlgn="base">
                <a:spcBef>
                  <a:spcPct val="0"/>
                </a:spcBef>
                <a:spcAft>
                  <a:spcPct val="0"/>
                </a:spcAft>
                <a:defRPr/>
              </a:pPr>
              <a:t>37</a:t>
            </a:fld>
            <a:endParaRPr lang="tr-T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ayt Görüntüsü Yer Tutucusu 1"/>
          <p:cNvSpPr>
            <a:spLocks noGrp="1" noRot="1" noChangeAspect="1"/>
          </p:cNvSpPr>
          <p:nvPr>
            <p:ph type="sldImg"/>
          </p:nvPr>
        </p:nvSpPr>
        <p:spPr bwMode="auto">
          <a:noFill/>
          <a:ln>
            <a:solidFill>
              <a:srgbClr val="000000"/>
            </a:solidFill>
            <a:miter lim="800000"/>
            <a:headEnd/>
            <a:tailEnd/>
          </a:ln>
        </p:spPr>
      </p:sp>
      <p:sp>
        <p:nvSpPr>
          <p:cNvPr id="88066"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94211"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536D47-2F56-46EC-8004-430A272077C5}" type="slidenum">
              <a:rPr lang="tr-TR"/>
              <a:pPr fontAlgn="base">
                <a:spcBef>
                  <a:spcPct val="0"/>
                </a:spcBef>
                <a:spcAft>
                  <a:spcPct val="0"/>
                </a:spcAft>
                <a:defRPr/>
              </a:pPr>
              <a:t>38</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ayt Görüntüsü Yer Tutucusu 1"/>
          <p:cNvSpPr>
            <a:spLocks noGrp="1" noRot="1" noChangeAspect="1"/>
          </p:cNvSpPr>
          <p:nvPr>
            <p:ph type="sldImg"/>
          </p:nvPr>
        </p:nvSpPr>
        <p:spPr bwMode="auto">
          <a:noFill/>
          <a:ln>
            <a:solidFill>
              <a:srgbClr val="000000"/>
            </a:solidFill>
            <a:miter lim="800000"/>
            <a:headEnd/>
            <a:tailEnd/>
          </a:ln>
        </p:spPr>
      </p:sp>
      <p:sp>
        <p:nvSpPr>
          <p:cNvPr id="22530"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22531"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E75C16-5EC4-4451-B909-0BFBE1779D4F}" type="slidenum">
              <a:rPr lang="tr-TR"/>
              <a:pPr fontAlgn="base">
                <a:spcBef>
                  <a:spcPct val="0"/>
                </a:spcBef>
                <a:spcAft>
                  <a:spcPct val="0"/>
                </a:spcAft>
                <a:defRPr/>
              </a:pPr>
              <a:t>7</a:t>
            </a:fld>
            <a:endParaRPr lang="tr-T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ayt Görüntüsü Yer Tutucusu 1"/>
          <p:cNvSpPr>
            <a:spLocks noGrp="1" noRot="1" noChangeAspect="1"/>
          </p:cNvSpPr>
          <p:nvPr>
            <p:ph type="sldImg"/>
          </p:nvPr>
        </p:nvSpPr>
        <p:spPr bwMode="auto">
          <a:noFill/>
          <a:ln>
            <a:solidFill>
              <a:srgbClr val="000000"/>
            </a:solidFill>
            <a:miter lim="800000"/>
            <a:headEnd/>
            <a:tailEnd/>
          </a:ln>
        </p:spPr>
      </p:sp>
      <p:sp>
        <p:nvSpPr>
          <p:cNvPr id="90114"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96259"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84666B-AB23-4F25-BFDF-30EB05A549F0}" type="slidenum">
              <a:rPr lang="tr-TR"/>
              <a:pPr fontAlgn="base">
                <a:spcBef>
                  <a:spcPct val="0"/>
                </a:spcBef>
                <a:spcAft>
                  <a:spcPct val="0"/>
                </a:spcAft>
                <a:defRPr/>
              </a:pPr>
              <a:t>39</a:t>
            </a:fld>
            <a:endParaRPr lang="tr-T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ayt Görüntüsü Yer Tutucusu 1"/>
          <p:cNvSpPr>
            <a:spLocks noGrp="1" noRot="1" noChangeAspect="1"/>
          </p:cNvSpPr>
          <p:nvPr>
            <p:ph type="sldImg"/>
          </p:nvPr>
        </p:nvSpPr>
        <p:spPr bwMode="auto">
          <a:noFill/>
          <a:ln>
            <a:solidFill>
              <a:srgbClr val="000000"/>
            </a:solidFill>
            <a:miter lim="800000"/>
            <a:headEnd/>
            <a:tailEnd/>
          </a:ln>
        </p:spPr>
      </p:sp>
      <p:sp>
        <p:nvSpPr>
          <p:cNvPr id="92162"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98307"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D7D6FA-5C5C-4D4D-83DA-9339D8611CCE}" type="slidenum">
              <a:rPr lang="tr-TR"/>
              <a:pPr fontAlgn="base">
                <a:spcBef>
                  <a:spcPct val="0"/>
                </a:spcBef>
                <a:spcAft>
                  <a:spcPct val="0"/>
                </a:spcAft>
                <a:defRPr/>
              </a:pPr>
              <a:t>40</a:t>
            </a:fld>
            <a:endParaRPr lang="tr-T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ayt Görüntüsü Yer Tutucusu 1"/>
          <p:cNvSpPr>
            <a:spLocks noGrp="1" noRot="1" noChangeAspect="1"/>
          </p:cNvSpPr>
          <p:nvPr>
            <p:ph type="sldImg"/>
          </p:nvPr>
        </p:nvSpPr>
        <p:spPr bwMode="auto">
          <a:noFill/>
          <a:ln>
            <a:solidFill>
              <a:srgbClr val="000000"/>
            </a:solidFill>
            <a:miter lim="800000"/>
            <a:headEnd/>
            <a:tailEnd/>
          </a:ln>
        </p:spPr>
      </p:sp>
      <p:sp>
        <p:nvSpPr>
          <p:cNvPr id="94210"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00355"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EA627E-EAF5-450B-9DF0-B9A13BEE876C}" type="slidenum">
              <a:rPr lang="tr-TR"/>
              <a:pPr fontAlgn="base">
                <a:spcBef>
                  <a:spcPct val="0"/>
                </a:spcBef>
                <a:spcAft>
                  <a:spcPct val="0"/>
                </a:spcAft>
                <a:defRPr/>
              </a:pPr>
              <a:t>41</a:t>
            </a:fld>
            <a:endParaRPr lang="tr-T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ayt Görüntüsü Yer Tutucusu 1"/>
          <p:cNvSpPr>
            <a:spLocks noGrp="1" noRot="1" noChangeAspect="1"/>
          </p:cNvSpPr>
          <p:nvPr>
            <p:ph type="sldImg"/>
          </p:nvPr>
        </p:nvSpPr>
        <p:spPr bwMode="auto">
          <a:noFill/>
          <a:ln>
            <a:solidFill>
              <a:srgbClr val="000000"/>
            </a:solidFill>
            <a:miter lim="800000"/>
            <a:headEnd/>
            <a:tailEnd/>
          </a:ln>
        </p:spPr>
      </p:sp>
      <p:sp>
        <p:nvSpPr>
          <p:cNvPr id="96258"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02403"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711631-0C7E-40F8-A76A-C0C3B14DB8C7}" type="slidenum">
              <a:rPr lang="tr-TR"/>
              <a:pPr fontAlgn="base">
                <a:spcBef>
                  <a:spcPct val="0"/>
                </a:spcBef>
                <a:spcAft>
                  <a:spcPct val="0"/>
                </a:spcAft>
                <a:defRPr/>
              </a:pPr>
              <a:t>42</a:t>
            </a:fld>
            <a:endParaRPr lang="tr-T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ayt Görüntüsü Yer Tutucusu 1"/>
          <p:cNvSpPr>
            <a:spLocks noGrp="1" noRot="1" noChangeAspect="1"/>
          </p:cNvSpPr>
          <p:nvPr>
            <p:ph type="sldImg"/>
          </p:nvPr>
        </p:nvSpPr>
        <p:spPr bwMode="auto">
          <a:noFill/>
          <a:ln>
            <a:solidFill>
              <a:srgbClr val="000000"/>
            </a:solidFill>
            <a:miter lim="800000"/>
            <a:headEnd/>
            <a:tailEnd/>
          </a:ln>
        </p:spPr>
      </p:sp>
      <p:sp>
        <p:nvSpPr>
          <p:cNvPr id="98306"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04451"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7F0B8F-8CEF-4CF1-8FD7-23A90FAD20D8}" type="slidenum">
              <a:rPr lang="tr-TR"/>
              <a:pPr fontAlgn="base">
                <a:spcBef>
                  <a:spcPct val="0"/>
                </a:spcBef>
                <a:spcAft>
                  <a:spcPct val="0"/>
                </a:spcAft>
                <a:defRPr/>
              </a:pPr>
              <a:t>43</a:t>
            </a:fld>
            <a:endParaRPr lang="tr-T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ayt Görüntüsü Yer Tutucusu 1"/>
          <p:cNvSpPr>
            <a:spLocks noGrp="1" noRot="1" noChangeAspect="1"/>
          </p:cNvSpPr>
          <p:nvPr>
            <p:ph type="sldImg"/>
          </p:nvPr>
        </p:nvSpPr>
        <p:spPr bwMode="auto">
          <a:noFill/>
          <a:ln>
            <a:solidFill>
              <a:srgbClr val="000000"/>
            </a:solidFill>
            <a:miter lim="800000"/>
            <a:headEnd/>
            <a:tailEnd/>
          </a:ln>
        </p:spPr>
      </p:sp>
      <p:sp>
        <p:nvSpPr>
          <p:cNvPr id="100354"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06499"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09FE00-7008-4473-A8DB-B055DBBA1AAA}" type="slidenum">
              <a:rPr lang="tr-TR"/>
              <a:pPr fontAlgn="base">
                <a:spcBef>
                  <a:spcPct val="0"/>
                </a:spcBef>
                <a:spcAft>
                  <a:spcPct val="0"/>
                </a:spcAft>
                <a:defRPr/>
              </a:pPr>
              <a:t>44</a:t>
            </a:fld>
            <a:endParaRPr lang="tr-T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ayt Görüntüsü Yer Tutucusu 1"/>
          <p:cNvSpPr>
            <a:spLocks noGrp="1" noRot="1" noChangeAspect="1"/>
          </p:cNvSpPr>
          <p:nvPr>
            <p:ph type="sldImg"/>
          </p:nvPr>
        </p:nvSpPr>
        <p:spPr bwMode="auto">
          <a:noFill/>
          <a:ln>
            <a:solidFill>
              <a:srgbClr val="000000"/>
            </a:solidFill>
            <a:miter lim="800000"/>
            <a:headEnd/>
            <a:tailEnd/>
          </a:ln>
        </p:spPr>
      </p:sp>
      <p:sp>
        <p:nvSpPr>
          <p:cNvPr id="102402"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08547"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95AE38-5016-48E0-9950-B000F1383665}" type="slidenum">
              <a:rPr lang="tr-TR"/>
              <a:pPr fontAlgn="base">
                <a:spcBef>
                  <a:spcPct val="0"/>
                </a:spcBef>
                <a:spcAft>
                  <a:spcPct val="0"/>
                </a:spcAft>
                <a:defRPr/>
              </a:pPr>
              <a:t>45</a:t>
            </a:fld>
            <a:endParaRPr lang="tr-T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ayt Görüntüsü Yer Tutucusu 1"/>
          <p:cNvSpPr>
            <a:spLocks noGrp="1" noRot="1" noChangeAspect="1"/>
          </p:cNvSpPr>
          <p:nvPr>
            <p:ph type="sldImg"/>
          </p:nvPr>
        </p:nvSpPr>
        <p:spPr bwMode="auto">
          <a:noFill/>
          <a:ln>
            <a:solidFill>
              <a:srgbClr val="000000"/>
            </a:solidFill>
            <a:miter lim="800000"/>
            <a:headEnd/>
            <a:tailEnd/>
          </a:ln>
        </p:spPr>
      </p:sp>
      <p:sp>
        <p:nvSpPr>
          <p:cNvPr id="104450"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10595"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783A98-EAD8-40AB-A288-0A5F3F16F3D0}" type="slidenum">
              <a:rPr lang="tr-TR"/>
              <a:pPr fontAlgn="base">
                <a:spcBef>
                  <a:spcPct val="0"/>
                </a:spcBef>
                <a:spcAft>
                  <a:spcPct val="0"/>
                </a:spcAft>
                <a:defRPr/>
              </a:pPr>
              <a:t>46</a:t>
            </a:fld>
            <a:endParaRPr lang="tr-T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ayt Görüntüsü Yer Tutucusu 1"/>
          <p:cNvSpPr>
            <a:spLocks noGrp="1" noRot="1" noChangeAspect="1"/>
          </p:cNvSpPr>
          <p:nvPr>
            <p:ph type="sldImg"/>
          </p:nvPr>
        </p:nvSpPr>
        <p:spPr bwMode="auto">
          <a:noFill/>
          <a:ln>
            <a:solidFill>
              <a:srgbClr val="000000"/>
            </a:solidFill>
            <a:miter lim="800000"/>
            <a:headEnd/>
            <a:tailEnd/>
          </a:ln>
        </p:spPr>
      </p:sp>
      <p:sp>
        <p:nvSpPr>
          <p:cNvPr id="106498"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12643"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E313DA-8BF9-4402-B63A-BFD0E2512A01}" type="slidenum">
              <a:rPr lang="tr-TR"/>
              <a:pPr fontAlgn="base">
                <a:spcBef>
                  <a:spcPct val="0"/>
                </a:spcBef>
                <a:spcAft>
                  <a:spcPct val="0"/>
                </a:spcAft>
                <a:defRPr/>
              </a:pPr>
              <a:t>47</a:t>
            </a:fld>
            <a:endParaRPr lang="tr-T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ayt Görüntüsü Yer Tutucusu 1"/>
          <p:cNvSpPr>
            <a:spLocks noGrp="1" noRot="1" noChangeAspect="1"/>
          </p:cNvSpPr>
          <p:nvPr>
            <p:ph type="sldImg"/>
          </p:nvPr>
        </p:nvSpPr>
        <p:spPr bwMode="auto">
          <a:noFill/>
          <a:ln>
            <a:solidFill>
              <a:srgbClr val="000000"/>
            </a:solidFill>
            <a:miter lim="800000"/>
            <a:headEnd/>
            <a:tailEnd/>
          </a:ln>
        </p:spPr>
      </p:sp>
      <p:sp>
        <p:nvSpPr>
          <p:cNvPr id="108546"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16739"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0D696B-33A7-4178-B456-BE483C0E624C}" type="slidenum">
              <a:rPr lang="tr-TR"/>
              <a:pPr fontAlgn="base">
                <a:spcBef>
                  <a:spcPct val="0"/>
                </a:spcBef>
                <a:spcAft>
                  <a:spcPct val="0"/>
                </a:spcAft>
                <a:defRPr/>
              </a:pPr>
              <a:t>48</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ayt Görüntüsü Yer Tutucusu 1"/>
          <p:cNvSpPr>
            <a:spLocks noGrp="1" noRot="1" noChangeAspect="1"/>
          </p:cNvSpPr>
          <p:nvPr>
            <p:ph type="sldImg"/>
          </p:nvPr>
        </p:nvSpPr>
        <p:spPr bwMode="auto">
          <a:noFill/>
          <a:ln>
            <a:solidFill>
              <a:srgbClr val="000000"/>
            </a:solidFill>
            <a:miter lim="800000"/>
            <a:headEnd/>
            <a:tailEnd/>
          </a:ln>
        </p:spPr>
      </p:sp>
      <p:sp>
        <p:nvSpPr>
          <p:cNvPr id="24578"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24579"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40D889-0886-4E31-BA16-1B5D36A518AB}" type="slidenum">
              <a:rPr lang="tr-TR"/>
              <a:pPr fontAlgn="base">
                <a:spcBef>
                  <a:spcPct val="0"/>
                </a:spcBef>
                <a:spcAft>
                  <a:spcPct val="0"/>
                </a:spcAft>
                <a:defRPr/>
              </a:pPr>
              <a:t>8</a:t>
            </a:fld>
            <a:endParaRPr lang="tr-T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ayt Görüntüsü Yer Tutucusu 1"/>
          <p:cNvSpPr>
            <a:spLocks noGrp="1" noRot="1" noChangeAspect="1"/>
          </p:cNvSpPr>
          <p:nvPr>
            <p:ph type="sldImg"/>
          </p:nvPr>
        </p:nvSpPr>
        <p:spPr bwMode="auto">
          <a:noFill/>
          <a:ln>
            <a:solidFill>
              <a:srgbClr val="000000"/>
            </a:solidFill>
            <a:miter lim="800000"/>
            <a:headEnd/>
            <a:tailEnd/>
          </a:ln>
        </p:spPr>
      </p:sp>
      <p:sp>
        <p:nvSpPr>
          <p:cNvPr id="110594"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18787"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937468-6AAE-45BA-97E6-C67E13E6DD96}" type="slidenum">
              <a:rPr lang="tr-TR"/>
              <a:pPr fontAlgn="base">
                <a:spcBef>
                  <a:spcPct val="0"/>
                </a:spcBef>
                <a:spcAft>
                  <a:spcPct val="0"/>
                </a:spcAft>
                <a:defRPr/>
              </a:pPr>
              <a:t>49</a:t>
            </a:fld>
            <a:endParaRPr lang="tr-T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ayt Görüntüsü Yer Tutucusu 1"/>
          <p:cNvSpPr>
            <a:spLocks noGrp="1" noRot="1" noChangeAspect="1"/>
          </p:cNvSpPr>
          <p:nvPr>
            <p:ph type="sldImg"/>
          </p:nvPr>
        </p:nvSpPr>
        <p:spPr bwMode="auto">
          <a:noFill/>
          <a:ln>
            <a:solidFill>
              <a:srgbClr val="000000"/>
            </a:solidFill>
            <a:miter lim="800000"/>
            <a:headEnd/>
            <a:tailEnd/>
          </a:ln>
        </p:spPr>
      </p:sp>
      <p:sp>
        <p:nvSpPr>
          <p:cNvPr id="112642"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20835"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C6F590-2A22-466A-B822-095BDC637695}" type="slidenum">
              <a:rPr lang="tr-TR"/>
              <a:pPr fontAlgn="base">
                <a:spcBef>
                  <a:spcPct val="0"/>
                </a:spcBef>
                <a:spcAft>
                  <a:spcPct val="0"/>
                </a:spcAft>
                <a:defRPr/>
              </a:pPr>
              <a:t>50</a:t>
            </a:fld>
            <a:endParaRPr lang="tr-T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ayt Görüntüsü Yer Tutucusu 1"/>
          <p:cNvSpPr>
            <a:spLocks noGrp="1" noRot="1" noChangeAspect="1"/>
          </p:cNvSpPr>
          <p:nvPr>
            <p:ph type="sldImg"/>
          </p:nvPr>
        </p:nvSpPr>
        <p:spPr bwMode="auto">
          <a:noFill/>
          <a:ln>
            <a:solidFill>
              <a:srgbClr val="000000"/>
            </a:solidFill>
            <a:miter lim="800000"/>
            <a:headEnd/>
            <a:tailEnd/>
          </a:ln>
        </p:spPr>
      </p:sp>
      <p:sp>
        <p:nvSpPr>
          <p:cNvPr id="114690"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22883"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2063C1-12C3-41E0-B729-2386C7BDAEEE}" type="slidenum">
              <a:rPr lang="tr-TR"/>
              <a:pPr fontAlgn="base">
                <a:spcBef>
                  <a:spcPct val="0"/>
                </a:spcBef>
                <a:spcAft>
                  <a:spcPct val="0"/>
                </a:spcAft>
                <a:defRPr/>
              </a:pPr>
              <a:t>51</a:t>
            </a:fld>
            <a:endParaRPr lang="tr-T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ayt Görüntüsü Yer Tutucusu 1"/>
          <p:cNvSpPr>
            <a:spLocks noGrp="1" noRot="1" noChangeAspect="1"/>
          </p:cNvSpPr>
          <p:nvPr>
            <p:ph type="sldImg"/>
          </p:nvPr>
        </p:nvSpPr>
        <p:spPr bwMode="auto">
          <a:noFill/>
          <a:ln>
            <a:solidFill>
              <a:srgbClr val="000000"/>
            </a:solidFill>
            <a:miter lim="800000"/>
            <a:headEnd/>
            <a:tailEnd/>
          </a:ln>
        </p:spPr>
      </p:sp>
      <p:sp>
        <p:nvSpPr>
          <p:cNvPr id="116738"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26979"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735D0C-4A45-418A-BBB3-369878CBBE08}" type="slidenum">
              <a:rPr lang="tr-TR"/>
              <a:pPr fontAlgn="base">
                <a:spcBef>
                  <a:spcPct val="0"/>
                </a:spcBef>
                <a:spcAft>
                  <a:spcPct val="0"/>
                </a:spcAft>
                <a:defRPr/>
              </a:pPr>
              <a:t>52</a:t>
            </a:fld>
            <a:endParaRPr lang="tr-T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ayt Görüntüsü Yer Tutucusu 1"/>
          <p:cNvSpPr>
            <a:spLocks noGrp="1" noRot="1" noChangeAspect="1"/>
          </p:cNvSpPr>
          <p:nvPr>
            <p:ph type="sldImg"/>
          </p:nvPr>
        </p:nvSpPr>
        <p:spPr bwMode="auto">
          <a:noFill/>
          <a:ln>
            <a:solidFill>
              <a:srgbClr val="000000"/>
            </a:solidFill>
            <a:miter lim="800000"/>
            <a:headEnd/>
            <a:tailEnd/>
          </a:ln>
        </p:spPr>
      </p:sp>
      <p:sp>
        <p:nvSpPr>
          <p:cNvPr id="118786"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29027"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74D5FC-1F80-4FDF-BB97-0ACD0960250D}" type="slidenum">
              <a:rPr lang="tr-TR"/>
              <a:pPr fontAlgn="base">
                <a:spcBef>
                  <a:spcPct val="0"/>
                </a:spcBef>
                <a:spcAft>
                  <a:spcPct val="0"/>
                </a:spcAft>
                <a:defRPr/>
              </a:pPr>
              <a:t>53</a:t>
            </a:fld>
            <a:endParaRPr lang="tr-T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ayt Görüntüsü Yer Tutucusu 1"/>
          <p:cNvSpPr>
            <a:spLocks noGrp="1" noRot="1" noChangeAspect="1"/>
          </p:cNvSpPr>
          <p:nvPr>
            <p:ph type="sldImg"/>
          </p:nvPr>
        </p:nvSpPr>
        <p:spPr bwMode="auto">
          <a:noFill/>
          <a:ln>
            <a:solidFill>
              <a:srgbClr val="000000"/>
            </a:solidFill>
            <a:miter lim="800000"/>
            <a:headEnd/>
            <a:tailEnd/>
          </a:ln>
        </p:spPr>
      </p:sp>
      <p:sp>
        <p:nvSpPr>
          <p:cNvPr id="120834"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31075"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092023-C73D-4D01-88E7-C4194FC0218F}" type="slidenum">
              <a:rPr lang="tr-TR"/>
              <a:pPr fontAlgn="base">
                <a:spcBef>
                  <a:spcPct val="0"/>
                </a:spcBef>
                <a:spcAft>
                  <a:spcPct val="0"/>
                </a:spcAft>
                <a:defRPr/>
              </a:pPr>
              <a:t>54</a:t>
            </a:fld>
            <a:endParaRPr lang="tr-T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ayt Görüntüsü Yer Tutucusu 1"/>
          <p:cNvSpPr>
            <a:spLocks noGrp="1" noRot="1" noChangeAspect="1"/>
          </p:cNvSpPr>
          <p:nvPr>
            <p:ph type="sldImg"/>
          </p:nvPr>
        </p:nvSpPr>
        <p:spPr bwMode="auto">
          <a:noFill/>
          <a:ln>
            <a:solidFill>
              <a:srgbClr val="000000"/>
            </a:solidFill>
            <a:miter lim="800000"/>
            <a:headEnd/>
            <a:tailEnd/>
          </a:ln>
        </p:spPr>
      </p:sp>
      <p:sp>
        <p:nvSpPr>
          <p:cNvPr id="122882"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33123"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AD0ADF-15C6-492A-BD3A-B809897618C9}" type="slidenum">
              <a:rPr lang="tr-TR"/>
              <a:pPr fontAlgn="base">
                <a:spcBef>
                  <a:spcPct val="0"/>
                </a:spcBef>
                <a:spcAft>
                  <a:spcPct val="0"/>
                </a:spcAft>
                <a:defRPr/>
              </a:pPr>
              <a:t>55</a:t>
            </a:fld>
            <a:endParaRPr lang="tr-T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ayt Görüntüsü Yer Tutucusu 1"/>
          <p:cNvSpPr>
            <a:spLocks noGrp="1" noRot="1" noChangeAspect="1"/>
          </p:cNvSpPr>
          <p:nvPr>
            <p:ph type="sldImg"/>
          </p:nvPr>
        </p:nvSpPr>
        <p:spPr bwMode="auto">
          <a:noFill/>
          <a:ln>
            <a:solidFill>
              <a:srgbClr val="000000"/>
            </a:solidFill>
            <a:miter lim="800000"/>
            <a:headEnd/>
            <a:tailEnd/>
          </a:ln>
        </p:spPr>
      </p:sp>
      <p:sp>
        <p:nvSpPr>
          <p:cNvPr id="124930"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35171"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24A3F5-EA2C-4AB9-8CA8-E42C90A6D1F7}" type="slidenum">
              <a:rPr lang="tr-TR"/>
              <a:pPr fontAlgn="base">
                <a:spcBef>
                  <a:spcPct val="0"/>
                </a:spcBef>
                <a:spcAft>
                  <a:spcPct val="0"/>
                </a:spcAft>
                <a:defRPr/>
              </a:pPr>
              <a:t>56</a:t>
            </a:fld>
            <a:endParaRPr lang="tr-T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ayt Görüntüsü Yer Tutucusu 1"/>
          <p:cNvSpPr>
            <a:spLocks noGrp="1" noRot="1" noChangeAspect="1"/>
          </p:cNvSpPr>
          <p:nvPr>
            <p:ph type="sldImg"/>
          </p:nvPr>
        </p:nvSpPr>
        <p:spPr bwMode="auto">
          <a:noFill/>
          <a:ln>
            <a:solidFill>
              <a:srgbClr val="000000"/>
            </a:solidFill>
            <a:miter lim="800000"/>
            <a:headEnd/>
            <a:tailEnd/>
          </a:ln>
        </p:spPr>
      </p:sp>
      <p:sp>
        <p:nvSpPr>
          <p:cNvPr id="126978"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37219"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647E42-62A9-4306-B8F3-DAD33822BFD9}" type="slidenum">
              <a:rPr lang="tr-TR"/>
              <a:pPr fontAlgn="base">
                <a:spcBef>
                  <a:spcPct val="0"/>
                </a:spcBef>
                <a:spcAft>
                  <a:spcPct val="0"/>
                </a:spcAft>
                <a:defRPr/>
              </a:pPr>
              <a:t>57</a:t>
            </a:fld>
            <a:endParaRPr lang="tr-T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ayt Görüntüsü Yer Tutucusu 1"/>
          <p:cNvSpPr>
            <a:spLocks noGrp="1" noRot="1" noChangeAspect="1"/>
          </p:cNvSpPr>
          <p:nvPr>
            <p:ph type="sldImg"/>
          </p:nvPr>
        </p:nvSpPr>
        <p:spPr bwMode="auto">
          <a:noFill/>
          <a:ln>
            <a:solidFill>
              <a:srgbClr val="000000"/>
            </a:solidFill>
            <a:miter lim="800000"/>
            <a:headEnd/>
            <a:tailEnd/>
          </a:ln>
        </p:spPr>
      </p:sp>
      <p:sp>
        <p:nvSpPr>
          <p:cNvPr id="129026"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39267"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0E8E9E-D6ED-4161-8742-F70A5C894A7F}" type="slidenum">
              <a:rPr lang="tr-TR"/>
              <a:pPr fontAlgn="base">
                <a:spcBef>
                  <a:spcPct val="0"/>
                </a:spcBef>
                <a:spcAft>
                  <a:spcPct val="0"/>
                </a:spcAft>
                <a:defRPr/>
              </a:pPr>
              <a:t>58</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ayt Görüntüsü Yer Tutucusu 1"/>
          <p:cNvSpPr>
            <a:spLocks noGrp="1" noRot="1" noChangeAspect="1"/>
          </p:cNvSpPr>
          <p:nvPr>
            <p:ph type="sldImg"/>
          </p:nvPr>
        </p:nvSpPr>
        <p:spPr bwMode="auto">
          <a:noFill/>
          <a:ln>
            <a:solidFill>
              <a:srgbClr val="000000"/>
            </a:solidFill>
            <a:miter lim="800000"/>
            <a:headEnd/>
            <a:tailEnd/>
          </a:ln>
        </p:spPr>
      </p:sp>
      <p:sp>
        <p:nvSpPr>
          <p:cNvPr id="26626"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26627"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ACD05E-4B8A-40C3-8B51-B52D2BA56508}" type="slidenum">
              <a:rPr lang="tr-TR"/>
              <a:pPr fontAlgn="base">
                <a:spcBef>
                  <a:spcPct val="0"/>
                </a:spcBef>
                <a:spcAft>
                  <a:spcPct val="0"/>
                </a:spcAft>
                <a:defRPr/>
              </a:pPr>
              <a:t>12</a:t>
            </a:fld>
            <a:endParaRPr lang="tr-T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ayt Görüntüsü Yer Tutucusu 1"/>
          <p:cNvSpPr>
            <a:spLocks noGrp="1" noRot="1" noChangeAspect="1"/>
          </p:cNvSpPr>
          <p:nvPr>
            <p:ph type="sldImg"/>
          </p:nvPr>
        </p:nvSpPr>
        <p:spPr bwMode="auto">
          <a:noFill/>
          <a:ln>
            <a:solidFill>
              <a:srgbClr val="000000"/>
            </a:solidFill>
            <a:miter lim="800000"/>
            <a:headEnd/>
            <a:tailEnd/>
          </a:ln>
        </p:spPr>
      </p:sp>
      <p:sp>
        <p:nvSpPr>
          <p:cNvPr id="131074"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41315"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E78A66-F8BF-409F-8B02-12C1A73364C2}" type="slidenum">
              <a:rPr lang="tr-TR"/>
              <a:pPr fontAlgn="base">
                <a:spcBef>
                  <a:spcPct val="0"/>
                </a:spcBef>
                <a:spcAft>
                  <a:spcPct val="0"/>
                </a:spcAft>
                <a:defRPr/>
              </a:pPr>
              <a:t>59</a:t>
            </a:fld>
            <a:endParaRPr lang="tr-T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ayt Görüntüsü Yer Tutucusu 1"/>
          <p:cNvSpPr>
            <a:spLocks noGrp="1" noRot="1" noChangeAspect="1"/>
          </p:cNvSpPr>
          <p:nvPr>
            <p:ph type="sldImg"/>
          </p:nvPr>
        </p:nvSpPr>
        <p:spPr bwMode="auto">
          <a:noFill/>
          <a:ln>
            <a:solidFill>
              <a:srgbClr val="000000"/>
            </a:solidFill>
            <a:miter lim="800000"/>
            <a:headEnd/>
            <a:tailEnd/>
          </a:ln>
        </p:spPr>
      </p:sp>
      <p:sp>
        <p:nvSpPr>
          <p:cNvPr id="133122"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57699"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3357A2-FF3C-4851-89E1-E86BB41A75DF}" type="slidenum">
              <a:rPr lang="tr-TR"/>
              <a:pPr fontAlgn="base">
                <a:spcBef>
                  <a:spcPct val="0"/>
                </a:spcBef>
                <a:spcAft>
                  <a:spcPct val="0"/>
                </a:spcAft>
                <a:defRPr/>
              </a:pPr>
              <a:t>60</a:t>
            </a:fld>
            <a:endParaRPr lang="tr-T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ayt Görüntüsü Yer Tutucusu 1"/>
          <p:cNvSpPr>
            <a:spLocks noGrp="1" noRot="1" noChangeAspect="1"/>
          </p:cNvSpPr>
          <p:nvPr>
            <p:ph type="sldImg"/>
          </p:nvPr>
        </p:nvSpPr>
        <p:spPr bwMode="auto">
          <a:noFill/>
          <a:ln>
            <a:solidFill>
              <a:srgbClr val="000000"/>
            </a:solidFill>
            <a:miter lim="800000"/>
            <a:headEnd/>
            <a:tailEnd/>
          </a:ln>
        </p:spPr>
      </p:sp>
      <p:sp>
        <p:nvSpPr>
          <p:cNvPr id="135170"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59747"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9044E5-EBD5-435B-A1BA-1FDA9815A3F5}" type="slidenum">
              <a:rPr lang="tr-TR"/>
              <a:pPr fontAlgn="base">
                <a:spcBef>
                  <a:spcPct val="0"/>
                </a:spcBef>
                <a:spcAft>
                  <a:spcPct val="0"/>
                </a:spcAft>
                <a:defRPr/>
              </a:pPr>
              <a:t>61</a:t>
            </a:fld>
            <a:endParaRPr lang="tr-T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ayt Görüntüsü Yer Tutucusu 1"/>
          <p:cNvSpPr>
            <a:spLocks noGrp="1" noRot="1" noChangeAspect="1"/>
          </p:cNvSpPr>
          <p:nvPr>
            <p:ph type="sldImg"/>
          </p:nvPr>
        </p:nvSpPr>
        <p:spPr bwMode="auto">
          <a:noFill/>
          <a:ln>
            <a:solidFill>
              <a:srgbClr val="000000"/>
            </a:solidFill>
            <a:miter lim="800000"/>
            <a:headEnd/>
            <a:tailEnd/>
          </a:ln>
        </p:spPr>
      </p:sp>
      <p:sp>
        <p:nvSpPr>
          <p:cNvPr id="137218"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61795"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59AF9A-6332-4E04-8027-325FB098C94D}" type="slidenum">
              <a:rPr lang="tr-TR"/>
              <a:pPr fontAlgn="base">
                <a:spcBef>
                  <a:spcPct val="0"/>
                </a:spcBef>
                <a:spcAft>
                  <a:spcPct val="0"/>
                </a:spcAft>
                <a:defRPr/>
              </a:pPr>
              <a:t>62</a:t>
            </a:fld>
            <a:endParaRPr lang="tr-T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ayt Görüntüsü Yer Tutucusu 1"/>
          <p:cNvSpPr>
            <a:spLocks noGrp="1" noRot="1" noChangeAspect="1"/>
          </p:cNvSpPr>
          <p:nvPr>
            <p:ph type="sldImg"/>
          </p:nvPr>
        </p:nvSpPr>
        <p:spPr bwMode="auto">
          <a:noFill/>
          <a:ln>
            <a:solidFill>
              <a:srgbClr val="000000"/>
            </a:solidFill>
            <a:miter lim="800000"/>
            <a:headEnd/>
            <a:tailEnd/>
          </a:ln>
        </p:spPr>
      </p:sp>
      <p:sp>
        <p:nvSpPr>
          <p:cNvPr id="139266"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63843"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D3BAC6-B629-4CCE-AC56-AF30E76A655C}" type="slidenum">
              <a:rPr lang="tr-TR"/>
              <a:pPr fontAlgn="base">
                <a:spcBef>
                  <a:spcPct val="0"/>
                </a:spcBef>
                <a:spcAft>
                  <a:spcPct val="0"/>
                </a:spcAft>
                <a:defRPr/>
              </a:pPr>
              <a:t>63</a:t>
            </a:fld>
            <a:endParaRPr lang="tr-T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ayt Görüntüsü Yer Tutucusu 1"/>
          <p:cNvSpPr>
            <a:spLocks noGrp="1" noRot="1" noChangeAspect="1"/>
          </p:cNvSpPr>
          <p:nvPr>
            <p:ph type="sldImg"/>
          </p:nvPr>
        </p:nvSpPr>
        <p:spPr bwMode="auto">
          <a:noFill/>
          <a:ln>
            <a:solidFill>
              <a:srgbClr val="000000"/>
            </a:solidFill>
            <a:miter lim="800000"/>
            <a:headEnd/>
            <a:tailEnd/>
          </a:ln>
        </p:spPr>
      </p:sp>
      <p:sp>
        <p:nvSpPr>
          <p:cNvPr id="141314"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65891"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42AE4E-F98A-47E5-8070-EBD4928FB898}" type="slidenum">
              <a:rPr lang="tr-TR"/>
              <a:pPr fontAlgn="base">
                <a:spcBef>
                  <a:spcPct val="0"/>
                </a:spcBef>
                <a:spcAft>
                  <a:spcPct val="0"/>
                </a:spcAft>
                <a:defRPr/>
              </a:pPr>
              <a:t>64</a:t>
            </a:fld>
            <a:endParaRPr lang="tr-T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ayt Görüntüsü Yer Tutucusu 1"/>
          <p:cNvSpPr>
            <a:spLocks noGrp="1" noRot="1" noChangeAspect="1"/>
          </p:cNvSpPr>
          <p:nvPr>
            <p:ph type="sldImg"/>
          </p:nvPr>
        </p:nvSpPr>
        <p:spPr bwMode="auto">
          <a:noFill/>
          <a:ln>
            <a:solidFill>
              <a:srgbClr val="000000"/>
            </a:solidFill>
            <a:miter lim="800000"/>
            <a:headEnd/>
            <a:tailEnd/>
          </a:ln>
        </p:spPr>
      </p:sp>
      <p:sp>
        <p:nvSpPr>
          <p:cNvPr id="143362"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67939"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1B46C2-EC25-42AF-A815-8B3AABECA13B}" type="slidenum">
              <a:rPr lang="tr-TR"/>
              <a:pPr fontAlgn="base">
                <a:spcBef>
                  <a:spcPct val="0"/>
                </a:spcBef>
                <a:spcAft>
                  <a:spcPct val="0"/>
                </a:spcAft>
                <a:defRPr/>
              </a:pPr>
              <a:t>65</a:t>
            </a:fld>
            <a:endParaRPr lang="tr-T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ayt Görüntüsü Yer Tutucusu 1"/>
          <p:cNvSpPr>
            <a:spLocks noGrp="1" noRot="1" noChangeAspect="1"/>
          </p:cNvSpPr>
          <p:nvPr>
            <p:ph type="sldImg"/>
          </p:nvPr>
        </p:nvSpPr>
        <p:spPr bwMode="auto">
          <a:noFill/>
          <a:ln>
            <a:solidFill>
              <a:srgbClr val="000000"/>
            </a:solidFill>
            <a:miter lim="800000"/>
            <a:headEnd/>
            <a:tailEnd/>
          </a:ln>
        </p:spPr>
      </p:sp>
      <p:sp>
        <p:nvSpPr>
          <p:cNvPr id="145410"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69987"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4CA506-7752-4425-BA93-346F01CF68F2}" type="slidenum">
              <a:rPr lang="tr-TR"/>
              <a:pPr fontAlgn="base">
                <a:spcBef>
                  <a:spcPct val="0"/>
                </a:spcBef>
                <a:spcAft>
                  <a:spcPct val="0"/>
                </a:spcAft>
                <a:defRPr/>
              </a:pPr>
              <a:t>66</a:t>
            </a:fld>
            <a:endParaRPr lang="tr-T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ayt Görüntüsü Yer Tutucusu 1"/>
          <p:cNvSpPr>
            <a:spLocks noGrp="1" noRot="1" noChangeAspect="1"/>
          </p:cNvSpPr>
          <p:nvPr>
            <p:ph type="sldImg"/>
          </p:nvPr>
        </p:nvSpPr>
        <p:spPr bwMode="auto">
          <a:noFill/>
          <a:ln>
            <a:solidFill>
              <a:srgbClr val="000000"/>
            </a:solidFill>
            <a:miter lim="800000"/>
            <a:headEnd/>
            <a:tailEnd/>
          </a:ln>
        </p:spPr>
      </p:sp>
      <p:sp>
        <p:nvSpPr>
          <p:cNvPr id="147458"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72035"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793AFC-6259-4373-9858-BC37D40A7823}" type="slidenum">
              <a:rPr lang="tr-TR"/>
              <a:pPr fontAlgn="base">
                <a:spcBef>
                  <a:spcPct val="0"/>
                </a:spcBef>
                <a:spcAft>
                  <a:spcPct val="0"/>
                </a:spcAft>
                <a:defRPr/>
              </a:pPr>
              <a:t>67</a:t>
            </a:fld>
            <a:endParaRPr lang="tr-T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ayt Görüntüsü Yer Tutucusu 1"/>
          <p:cNvSpPr>
            <a:spLocks noGrp="1" noRot="1" noChangeAspect="1"/>
          </p:cNvSpPr>
          <p:nvPr>
            <p:ph type="sldImg"/>
          </p:nvPr>
        </p:nvSpPr>
        <p:spPr bwMode="auto">
          <a:noFill/>
          <a:ln>
            <a:solidFill>
              <a:srgbClr val="000000"/>
            </a:solidFill>
            <a:miter lim="800000"/>
            <a:headEnd/>
            <a:tailEnd/>
          </a:ln>
        </p:spPr>
      </p:sp>
      <p:sp>
        <p:nvSpPr>
          <p:cNvPr id="178178"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74083"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7B83A2-8925-43E7-92CB-60A62C81F6F7}" type="slidenum">
              <a:rPr lang="tr-TR"/>
              <a:pPr fontAlgn="base">
                <a:spcBef>
                  <a:spcPct val="0"/>
                </a:spcBef>
                <a:spcAft>
                  <a:spcPct val="0"/>
                </a:spcAft>
                <a:defRPr/>
              </a:pPr>
              <a:t>68</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ayt Görüntüsü Yer Tutucusu 1"/>
          <p:cNvSpPr>
            <a:spLocks noGrp="1" noRot="1" noChangeAspect="1"/>
          </p:cNvSpPr>
          <p:nvPr>
            <p:ph type="sldImg"/>
          </p:nvPr>
        </p:nvSpPr>
        <p:spPr bwMode="auto">
          <a:noFill/>
          <a:ln>
            <a:solidFill>
              <a:srgbClr val="000000"/>
            </a:solidFill>
            <a:miter lim="800000"/>
            <a:headEnd/>
            <a:tailEnd/>
          </a:ln>
        </p:spPr>
      </p:sp>
      <p:sp>
        <p:nvSpPr>
          <p:cNvPr id="28674"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28675"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FDE3F4-B31F-489E-8A79-6B305B57310F}" type="slidenum">
              <a:rPr lang="tr-TR"/>
              <a:pPr fontAlgn="base">
                <a:spcBef>
                  <a:spcPct val="0"/>
                </a:spcBef>
                <a:spcAft>
                  <a:spcPct val="0"/>
                </a:spcAft>
                <a:defRPr/>
              </a:pPr>
              <a:t>13</a:t>
            </a:fld>
            <a:endParaRPr lang="tr-T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ayt Görüntüsü Yer Tutucusu 1"/>
          <p:cNvSpPr>
            <a:spLocks noGrp="1" noRot="1" noChangeAspect="1"/>
          </p:cNvSpPr>
          <p:nvPr>
            <p:ph type="sldImg"/>
          </p:nvPr>
        </p:nvSpPr>
        <p:spPr bwMode="auto">
          <a:noFill/>
          <a:ln>
            <a:solidFill>
              <a:srgbClr val="000000"/>
            </a:solidFill>
            <a:miter lim="800000"/>
            <a:headEnd/>
            <a:tailEnd/>
          </a:ln>
        </p:spPr>
      </p:sp>
      <p:sp>
        <p:nvSpPr>
          <p:cNvPr id="180226"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76131"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7938C6-233F-4256-AE76-BF1B4BB49E15}" type="slidenum">
              <a:rPr lang="tr-TR"/>
              <a:pPr fontAlgn="base">
                <a:spcBef>
                  <a:spcPct val="0"/>
                </a:spcBef>
                <a:spcAft>
                  <a:spcPct val="0"/>
                </a:spcAft>
                <a:defRPr/>
              </a:pPr>
              <a:t>69</a:t>
            </a:fld>
            <a:endParaRPr lang="tr-T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ayt Görüntüsü Yer Tutucusu 1"/>
          <p:cNvSpPr>
            <a:spLocks noGrp="1" noRot="1" noChangeAspect="1"/>
          </p:cNvSpPr>
          <p:nvPr>
            <p:ph type="sldImg"/>
          </p:nvPr>
        </p:nvSpPr>
        <p:spPr bwMode="auto">
          <a:noFill/>
          <a:ln>
            <a:solidFill>
              <a:srgbClr val="000000"/>
            </a:solidFill>
            <a:miter lim="800000"/>
            <a:headEnd/>
            <a:tailEnd/>
          </a:ln>
        </p:spPr>
      </p:sp>
      <p:sp>
        <p:nvSpPr>
          <p:cNvPr id="182274"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78179"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D07129-FC08-4A52-8092-994CCDCC9506}" type="slidenum">
              <a:rPr lang="tr-TR"/>
              <a:pPr fontAlgn="base">
                <a:spcBef>
                  <a:spcPct val="0"/>
                </a:spcBef>
                <a:spcAft>
                  <a:spcPct val="0"/>
                </a:spcAft>
                <a:defRPr/>
              </a:pPr>
              <a:t>70</a:t>
            </a:fld>
            <a:endParaRPr lang="tr-T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ayt Görüntüsü Yer Tutucusu 1"/>
          <p:cNvSpPr>
            <a:spLocks noGrp="1" noRot="1" noChangeAspect="1"/>
          </p:cNvSpPr>
          <p:nvPr>
            <p:ph type="sldImg"/>
          </p:nvPr>
        </p:nvSpPr>
        <p:spPr bwMode="auto">
          <a:noFill/>
          <a:ln>
            <a:solidFill>
              <a:srgbClr val="000000"/>
            </a:solidFill>
            <a:miter lim="800000"/>
            <a:headEnd/>
            <a:tailEnd/>
          </a:ln>
        </p:spPr>
      </p:sp>
      <p:sp>
        <p:nvSpPr>
          <p:cNvPr id="184322"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80227"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D8547D-E9C6-4FC3-8BBF-A6C958C6F3DF}" type="slidenum">
              <a:rPr lang="tr-TR"/>
              <a:pPr fontAlgn="base">
                <a:spcBef>
                  <a:spcPct val="0"/>
                </a:spcBef>
                <a:spcAft>
                  <a:spcPct val="0"/>
                </a:spcAft>
                <a:defRPr/>
              </a:pPr>
              <a:t>71</a:t>
            </a:fld>
            <a:endParaRPr lang="tr-T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ayt Görüntüsü Yer Tutucusu 1"/>
          <p:cNvSpPr>
            <a:spLocks noGrp="1" noRot="1" noChangeAspect="1"/>
          </p:cNvSpPr>
          <p:nvPr>
            <p:ph type="sldImg"/>
          </p:nvPr>
        </p:nvSpPr>
        <p:spPr bwMode="auto">
          <a:noFill/>
          <a:ln>
            <a:solidFill>
              <a:srgbClr val="000000"/>
            </a:solidFill>
            <a:miter lim="800000"/>
            <a:headEnd/>
            <a:tailEnd/>
          </a:ln>
        </p:spPr>
      </p:sp>
      <p:sp>
        <p:nvSpPr>
          <p:cNvPr id="186370"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82275"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7B4BCB-A33D-4685-B79F-5DFE0208043B}" type="slidenum">
              <a:rPr lang="tr-TR"/>
              <a:pPr fontAlgn="base">
                <a:spcBef>
                  <a:spcPct val="0"/>
                </a:spcBef>
                <a:spcAft>
                  <a:spcPct val="0"/>
                </a:spcAft>
                <a:defRPr/>
              </a:pPr>
              <a:t>72</a:t>
            </a:fld>
            <a:endParaRPr lang="tr-T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ayt Görüntüsü Yer Tutucusu 1"/>
          <p:cNvSpPr>
            <a:spLocks noGrp="1" noRot="1" noChangeAspect="1"/>
          </p:cNvSpPr>
          <p:nvPr>
            <p:ph type="sldImg"/>
          </p:nvPr>
        </p:nvSpPr>
        <p:spPr bwMode="auto">
          <a:noFill/>
          <a:ln>
            <a:solidFill>
              <a:srgbClr val="000000"/>
            </a:solidFill>
            <a:miter lim="800000"/>
            <a:headEnd/>
            <a:tailEnd/>
          </a:ln>
        </p:spPr>
      </p:sp>
      <p:sp>
        <p:nvSpPr>
          <p:cNvPr id="188418"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84323"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023F57-3F59-476C-A966-7C3108D166BA}" type="slidenum">
              <a:rPr lang="tr-TR"/>
              <a:pPr fontAlgn="base">
                <a:spcBef>
                  <a:spcPct val="0"/>
                </a:spcBef>
                <a:spcAft>
                  <a:spcPct val="0"/>
                </a:spcAft>
                <a:defRPr/>
              </a:pPr>
              <a:t>73</a:t>
            </a:fld>
            <a:endParaRPr lang="tr-T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ayt Görüntüsü Yer Tutucusu 1"/>
          <p:cNvSpPr>
            <a:spLocks noGrp="1" noRot="1" noChangeAspect="1"/>
          </p:cNvSpPr>
          <p:nvPr>
            <p:ph type="sldImg"/>
          </p:nvPr>
        </p:nvSpPr>
        <p:spPr bwMode="auto">
          <a:noFill/>
          <a:ln>
            <a:solidFill>
              <a:srgbClr val="000000"/>
            </a:solidFill>
            <a:miter lim="800000"/>
            <a:headEnd/>
            <a:tailEnd/>
          </a:ln>
        </p:spPr>
      </p:sp>
      <p:sp>
        <p:nvSpPr>
          <p:cNvPr id="190466"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86371"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7C4B7B-8E91-45B1-80D4-115A8651FD36}" type="slidenum">
              <a:rPr lang="tr-TR"/>
              <a:pPr fontAlgn="base">
                <a:spcBef>
                  <a:spcPct val="0"/>
                </a:spcBef>
                <a:spcAft>
                  <a:spcPct val="0"/>
                </a:spcAft>
                <a:defRPr/>
              </a:pPr>
              <a:t>74</a:t>
            </a:fld>
            <a:endParaRPr lang="tr-T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ayt Görüntüsü Yer Tutucusu 1"/>
          <p:cNvSpPr>
            <a:spLocks noGrp="1" noRot="1" noChangeAspect="1"/>
          </p:cNvSpPr>
          <p:nvPr>
            <p:ph type="sldImg"/>
          </p:nvPr>
        </p:nvSpPr>
        <p:spPr bwMode="auto">
          <a:noFill/>
          <a:ln>
            <a:solidFill>
              <a:srgbClr val="000000"/>
            </a:solidFill>
            <a:miter lim="800000"/>
            <a:headEnd/>
            <a:tailEnd/>
          </a:ln>
        </p:spPr>
      </p:sp>
      <p:sp>
        <p:nvSpPr>
          <p:cNvPr id="192514"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88419"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6FE3EB-DA1C-4155-962B-4F940608AA8D}" type="slidenum">
              <a:rPr lang="tr-TR"/>
              <a:pPr fontAlgn="base">
                <a:spcBef>
                  <a:spcPct val="0"/>
                </a:spcBef>
                <a:spcAft>
                  <a:spcPct val="0"/>
                </a:spcAft>
                <a:defRPr/>
              </a:pPr>
              <a:t>75</a:t>
            </a:fld>
            <a:endParaRPr lang="tr-T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ayt Görüntüsü Yer Tutucusu 1"/>
          <p:cNvSpPr>
            <a:spLocks noGrp="1" noRot="1" noChangeAspect="1"/>
          </p:cNvSpPr>
          <p:nvPr>
            <p:ph type="sldImg"/>
          </p:nvPr>
        </p:nvSpPr>
        <p:spPr bwMode="auto">
          <a:noFill/>
          <a:ln>
            <a:solidFill>
              <a:srgbClr val="000000"/>
            </a:solidFill>
            <a:miter lim="800000"/>
            <a:headEnd/>
            <a:tailEnd/>
          </a:ln>
        </p:spPr>
      </p:sp>
      <p:sp>
        <p:nvSpPr>
          <p:cNvPr id="194562"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90467"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C10311-FF6B-4BAD-BAA9-5F76A425EFB5}" type="slidenum">
              <a:rPr lang="tr-TR"/>
              <a:pPr fontAlgn="base">
                <a:spcBef>
                  <a:spcPct val="0"/>
                </a:spcBef>
                <a:spcAft>
                  <a:spcPct val="0"/>
                </a:spcAft>
                <a:defRPr/>
              </a:pPr>
              <a:t>76</a:t>
            </a:fld>
            <a:endParaRPr lang="tr-T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ayt Görüntüsü Yer Tutucusu 1"/>
          <p:cNvSpPr>
            <a:spLocks noGrp="1" noRot="1" noChangeAspect="1"/>
          </p:cNvSpPr>
          <p:nvPr>
            <p:ph type="sldImg"/>
          </p:nvPr>
        </p:nvSpPr>
        <p:spPr bwMode="auto">
          <a:noFill/>
          <a:ln>
            <a:solidFill>
              <a:srgbClr val="000000"/>
            </a:solidFill>
            <a:miter lim="800000"/>
            <a:headEnd/>
            <a:tailEnd/>
          </a:ln>
        </p:spPr>
      </p:sp>
      <p:sp>
        <p:nvSpPr>
          <p:cNvPr id="196610"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92515"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BF193A-F1FD-4136-B07A-7C6DB9A71BAE}" type="slidenum">
              <a:rPr lang="tr-TR"/>
              <a:pPr fontAlgn="base">
                <a:spcBef>
                  <a:spcPct val="0"/>
                </a:spcBef>
                <a:spcAft>
                  <a:spcPct val="0"/>
                </a:spcAft>
                <a:defRPr/>
              </a:pPr>
              <a:t>77</a:t>
            </a:fld>
            <a:endParaRPr lang="tr-T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ayt Görüntüsü Yer Tutucusu 1"/>
          <p:cNvSpPr>
            <a:spLocks noGrp="1" noRot="1" noChangeAspect="1"/>
          </p:cNvSpPr>
          <p:nvPr>
            <p:ph type="sldImg"/>
          </p:nvPr>
        </p:nvSpPr>
        <p:spPr bwMode="auto">
          <a:noFill/>
          <a:ln>
            <a:solidFill>
              <a:srgbClr val="000000"/>
            </a:solidFill>
            <a:miter lim="800000"/>
            <a:headEnd/>
            <a:tailEnd/>
          </a:ln>
        </p:spPr>
      </p:sp>
      <p:sp>
        <p:nvSpPr>
          <p:cNvPr id="198658"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94563"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9F7E45-D420-4A0C-AE35-8A0BD375FE99}" type="slidenum">
              <a:rPr lang="tr-TR"/>
              <a:pPr fontAlgn="base">
                <a:spcBef>
                  <a:spcPct val="0"/>
                </a:spcBef>
                <a:spcAft>
                  <a:spcPct val="0"/>
                </a:spcAft>
                <a:defRPr/>
              </a:pPr>
              <a:t>78</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ayt Görüntüsü Yer Tutucusu 1"/>
          <p:cNvSpPr>
            <a:spLocks noGrp="1" noRot="1" noChangeAspect="1"/>
          </p:cNvSpPr>
          <p:nvPr>
            <p:ph type="sldImg"/>
          </p:nvPr>
        </p:nvSpPr>
        <p:spPr bwMode="auto">
          <a:noFill/>
          <a:ln>
            <a:solidFill>
              <a:srgbClr val="000000"/>
            </a:solidFill>
            <a:miter lim="800000"/>
            <a:headEnd/>
            <a:tailEnd/>
          </a:ln>
        </p:spPr>
      </p:sp>
      <p:sp>
        <p:nvSpPr>
          <p:cNvPr id="30722"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30723"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F93646-5E7F-498C-AF53-2BC5729021B4}" type="slidenum">
              <a:rPr lang="tr-TR"/>
              <a:pPr fontAlgn="base">
                <a:spcBef>
                  <a:spcPct val="0"/>
                </a:spcBef>
                <a:spcAft>
                  <a:spcPct val="0"/>
                </a:spcAft>
                <a:defRPr/>
              </a:pPr>
              <a:t>14</a:t>
            </a:fld>
            <a:endParaRPr lang="tr-T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ayt Görüntüsü Yer Tutucusu 1"/>
          <p:cNvSpPr>
            <a:spLocks noGrp="1" noRot="1" noChangeAspect="1"/>
          </p:cNvSpPr>
          <p:nvPr>
            <p:ph type="sldImg"/>
          </p:nvPr>
        </p:nvSpPr>
        <p:spPr bwMode="auto">
          <a:noFill/>
          <a:ln>
            <a:solidFill>
              <a:srgbClr val="000000"/>
            </a:solidFill>
            <a:miter lim="800000"/>
            <a:headEnd/>
            <a:tailEnd/>
          </a:ln>
        </p:spPr>
      </p:sp>
      <p:sp>
        <p:nvSpPr>
          <p:cNvPr id="200706"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96611"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03E176-A1B8-4D38-87C5-DB0B4B05F5B9}" type="slidenum">
              <a:rPr lang="tr-TR"/>
              <a:pPr fontAlgn="base">
                <a:spcBef>
                  <a:spcPct val="0"/>
                </a:spcBef>
                <a:spcAft>
                  <a:spcPct val="0"/>
                </a:spcAft>
                <a:defRPr/>
              </a:pPr>
              <a:t>79</a:t>
            </a:fld>
            <a:endParaRPr lang="tr-T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ayt Görüntüsü Yer Tutucusu 1"/>
          <p:cNvSpPr>
            <a:spLocks noGrp="1" noRot="1" noChangeAspect="1"/>
          </p:cNvSpPr>
          <p:nvPr>
            <p:ph type="sldImg"/>
          </p:nvPr>
        </p:nvSpPr>
        <p:spPr bwMode="auto">
          <a:noFill/>
          <a:ln>
            <a:solidFill>
              <a:srgbClr val="000000"/>
            </a:solidFill>
            <a:miter lim="800000"/>
            <a:headEnd/>
            <a:tailEnd/>
          </a:ln>
        </p:spPr>
      </p:sp>
      <p:sp>
        <p:nvSpPr>
          <p:cNvPr id="202754"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98659"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FF253A-3C2C-4F76-9A4B-945CA81C5002}" type="slidenum">
              <a:rPr lang="tr-TR"/>
              <a:pPr fontAlgn="base">
                <a:spcBef>
                  <a:spcPct val="0"/>
                </a:spcBef>
                <a:spcAft>
                  <a:spcPct val="0"/>
                </a:spcAft>
                <a:defRPr/>
              </a:pPr>
              <a:t>80</a:t>
            </a:fld>
            <a:endParaRPr lang="tr-T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ayt Görüntüsü Yer Tutucusu 1"/>
          <p:cNvSpPr>
            <a:spLocks noGrp="1" noRot="1" noChangeAspect="1"/>
          </p:cNvSpPr>
          <p:nvPr>
            <p:ph type="sldImg"/>
          </p:nvPr>
        </p:nvSpPr>
        <p:spPr bwMode="auto">
          <a:noFill/>
          <a:ln>
            <a:solidFill>
              <a:srgbClr val="000000"/>
            </a:solidFill>
            <a:miter lim="800000"/>
            <a:headEnd/>
            <a:tailEnd/>
          </a:ln>
        </p:spPr>
      </p:sp>
      <p:sp>
        <p:nvSpPr>
          <p:cNvPr id="204802"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200707"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44D3C6-7CEF-4619-83EB-553A139B8415}" type="slidenum">
              <a:rPr lang="tr-TR"/>
              <a:pPr fontAlgn="base">
                <a:spcBef>
                  <a:spcPct val="0"/>
                </a:spcBef>
                <a:spcAft>
                  <a:spcPct val="0"/>
                </a:spcAft>
                <a:defRPr/>
              </a:pPr>
              <a:t>81</a:t>
            </a:fld>
            <a:endParaRPr lang="tr-T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ayt Görüntüsü Yer Tutucusu 1"/>
          <p:cNvSpPr>
            <a:spLocks noGrp="1" noRot="1" noChangeAspect="1"/>
          </p:cNvSpPr>
          <p:nvPr>
            <p:ph type="sldImg"/>
          </p:nvPr>
        </p:nvSpPr>
        <p:spPr bwMode="auto">
          <a:noFill/>
          <a:ln>
            <a:solidFill>
              <a:srgbClr val="000000"/>
            </a:solidFill>
            <a:miter lim="800000"/>
            <a:headEnd/>
            <a:tailEnd/>
          </a:ln>
        </p:spPr>
      </p:sp>
      <p:sp>
        <p:nvSpPr>
          <p:cNvPr id="216066"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203779"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3A88FC-E288-4CA8-8E91-D7A06E0A7530}" type="slidenum">
              <a:rPr lang="tr-TR"/>
              <a:pPr fontAlgn="base">
                <a:spcBef>
                  <a:spcPct val="0"/>
                </a:spcBef>
                <a:spcAft>
                  <a:spcPct val="0"/>
                </a:spcAft>
                <a:defRPr/>
              </a:pPr>
              <a:t>82</a:t>
            </a:fld>
            <a:endParaRPr lang="tr-T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Slayt Görüntüsü Yer Tutucusu 1"/>
          <p:cNvSpPr>
            <a:spLocks noGrp="1" noRot="1" noChangeAspect="1"/>
          </p:cNvSpPr>
          <p:nvPr>
            <p:ph type="sldImg"/>
          </p:nvPr>
        </p:nvSpPr>
        <p:spPr bwMode="auto">
          <a:noFill/>
          <a:ln>
            <a:solidFill>
              <a:srgbClr val="000000"/>
            </a:solidFill>
            <a:miter lim="800000"/>
            <a:headEnd/>
            <a:tailEnd/>
          </a:ln>
        </p:spPr>
      </p:sp>
      <p:sp>
        <p:nvSpPr>
          <p:cNvPr id="221186"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208899"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4BF991-F1B5-414F-9F56-4949751E9D58}" type="slidenum">
              <a:rPr lang="tr-TR"/>
              <a:pPr fontAlgn="base">
                <a:spcBef>
                  <a:spcPct val="0"/>
                </a:spcBef>
                <a:spcAft>
                  <a:spcPct val="0"/>
                </a:spcAft>
                <a:defRPr/>
              </a:pPr>
              <a:t>83</a:t>
            </a:fld>
            <a:endParaRPr lang="tr-T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Slayt Görüntüsü Yer Tutucusu 1"/>
          <p:cNvSpPr>
            <a:spLocks noGrp="1" noRot="1" noChangeAspect="1"/>
          </p:cNvSpPr>
          <p:nvPr>
            <p:ph type="sldImg"/>
          </p:nvPr>
        </p:nvSpPr>
        <p:spPr bwMode="auto">
          <a:noFill/>
          <a:ln>
            <a:solidFill>
              <a:srgbClr val="000000"/>
            </a:solidFill>
            <a:miter lim="800000"/>
            <a:headEnd/>
            <a:tailEnd/>
          </a:ln>
        </p:spPr>
      </p:sp>
      <p:sp>
        <p:nvSpPr>
          <p:cNvPr id="223234"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210947"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BCC9B6-60C4-4454-944F-494D9F83D2B6}" type="slidenum">
              <a:rPr lang="tr-TR"/>
              <a:pPr fontAlgn="base">
                <a:spcBef>
                  <a:spcPct val="0"/>
                </a:spcBef>
                <a:spcAft>
                  <a:spcPct val="0"/>
                </a:spcAft>
                <a:defRPr/>
              </a:pPr>
              <a:t>84</a:t>
            </a:fld>
            <a:endParaRPr lang="tr-T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ayt Görüntüsü Yer Tutucusu 1"/>
          <p:cNvSpPr>
            <a:spLocks noGrp="1" noRot="1" noChangeAspect="1"/>
          </p:cNvSpPr>
          <p:nvPr>
            <p:ph type="sldImg"/>
          </p:nvPr>
        </p:nvSpPr>
        <p:spPr bwMode="auto">
          <a:noFill/>
          <a:ln>
            <a:solidFill>
              <a:srgbClr val="000000"/>
            </a:solidFill>
            <a:miter lim="800000"/>
            <a:headEnd/>
            <a:tailEnd/>
          </a:ln>
        </p:spPr>
      </p:sp>
      <p:sp>
        <p:nvSpPr>
          <p:cNvPr id="225282"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212995"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2653CB-EEBD-4C35-A43E-88835F39AA1A}" type="slidenum">
              <a:rPr lang="tr-TR"/>
              <a:pPr fontAlgn="base">
                <a:spcBef>
                  <a:spcPct val="0"/>
                </a:spcBef>
                <a:spcAft>
                  <a:spcPct val="0"/>
                </a:spcAft>
                <a:defRPr/>
              </a:pPr>
              <a:t>85</a:t>
            </a:fld>
            <a:endParaRPr lang="tr-T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ayt Görüntüsü Yer Tutucusu 1"/>
          <p:cNvSpPr>
            <a:spLocks noGrp="1" noRot="1" noChangeAspect="1"/>
          </p:cNvSpPr>
          <p:nvPr>
            <p:ph type="sldImg"/>
          </p:nvPr>
        </p:nvSpPr>
        <p:spPr bwMode="auto">
          <a:noFill/>
          <a:ln>
            <a:solidFill>
              <a:srgbClr val="000000"/>
            </a:solidFill>
            <a:miter lim="800000"/>
            <a:headEnd/>
            <a:tailEnd/>
          </a:ln>
        </p:spPr>
      </p:sp>
      <p:sp>
        <p:nvSpPr>
          <p:cNvPr id="227330"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215043"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AEC635-F8BD-4073-BE6E-00058ECBD24D}" type="slidenum">
              <a:rPr lang="tr-TR"/>
              <a:pPr fontAlgn="base">
                <a:spcBef>
                  <a:spcPct val="0"/>
                </a:spcBef>
                <a:spcAft>
                  <a:spcPct val="0"/>
                </a:spcAft>
                <a:defRPr/>
              </a:pPr>
              <a:t>86</a:t>
            </a:fld>
            <a:endParaRPr lang="tr-T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ayt Görüntüsü Yer Tutucusu 1"/>
          <p:cNvSpPr>
            <a:spLocks noGrp="1" noRot="1" noChangeAspect="1"/>
          </p:cNvSpPr>
          <p:nvPr>
            <p:ph type="sldImg"/>
          </p:nvPr>
        </p:nvSpPr>
        <p:spPr bwMode="auto">
          <a:noFill/>
          <a:ln>
            <a:solidFill>
              <a:srgbClr val="000000"/>
            </a:solidFill>
            <a:miter lim="800000"/>
            <a:headEnd/>
            <a:tailEnd/>
          </a:ln>
        </p:spPr>
      </p:sp>
      <p:sp>
        <p:nvSpPr>
          <p:cNvPr id="229378"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217091"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C8E44E-23EC-484C-B5B2-C699CF9E5981}" type="slidenum">
              <a:rPr lang="tr-TR"/>
              <a:pPr fontAlgn="base">
                <a:spcBef>
                  <a:spcPct val="0"/>
                </a:spcBef>
                <a:spcAft>
                  <a:spcPct val="0"/>
                </a:spcAft>
                <a:defRPr/>
              </a:pPr>
              <a:t>87</a:t>
            </a:fld>
            <a:endParaRPr lang="tr-T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ayt Görüntüsü Yer Tutucusu 1"/>
          <p:cNvSpPr>
            <a:spLocks noGrp="1" noRot="1" noChangeAspect="1"/>
          </p:cNvSpPr>
          <p:nvPr>
            <p:ph type="sldImg"/>
          </p:nvPr>
        </p:nvSpPr>
        <p:spPr bwMode="auto">
          <a:noFill/>
          <a:ln>
            <a:solidFill>
              <a:srgbClr val="000000"/>
            </a:solidFill>
            <a:miter lim="800000"/>
            <a:headEnd/>
            <a:tailEnd/>
          </a:ln>
        </p:spPr>
      </p:sp>
      <p:sp>
        <p:nvSpPr>
          <p:cNvPr id="231426"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219139"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1E09B0-5B38-4E74-B670-8A6CA08A51A0}" type="slidenum">
              <a:rPr lang="tr-TR"/>
              <a:pPr fontAlgn="base">
                <a:spcBef>
                  <a:spcPct val="0"/>
                </a:spcBef>
                <a:spcAft>
                  <a:spcPct val="0"/>
                </a:spcAft>
                <a:defRPr/>
              </a:pPr>
              <a:t>89</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ayt Görüntüsü Yer Tutucusu 1"/>
          <p:cNvSpPr>
            <a:spLocks noGrp="1" noRot="1" noChangeAspect="1"/>
          </p:cNvSpPr>
          <p:nvPr>
            <p:ph type="sldImg"/>
          </p:nvPr>
        </p:nvSpPr>
        <p:spPr bwMode="auto">
          <a:noFill/>
          <a:ln>
            <a:solidFill>
              <a:srgbClr val="000000"/>
            </a:solidFill>
            <a:miter lim="800000"/>
            <a:headEnd/>
            <a:tailEnd/>
          </a:ln>
        </p:spPr>
      </p:sp>
      <p:sp>
        <p:nvSpPr>
          <p:cNvPr id="32770"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32771"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2A6C8E-C239-476F-B38E-DC913B218668}" type="slidenum">
              <a:rPr lang="tr-TR"/>
              <a:pPr fontAlgn="base">
                <a:spcBef>
                  <a:spcPct val="0"/>
                </a:spcBef>
                <a:spcAft>
                  <a:spcPct val="0"/>
                </a:spcAft>
                <a:defRPr/>
              </a:pPr>
              <a:t>17</a:t>
            </a:fld>
            <a:endParaRPr lang="tr-T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Slayt Görüntüsü Yer Tutucusu 1"/>
          <p:cNvSpPr>
            <a:spLocks noGrp="1" noRot="1" noChangeAspect="1"/>
          </p:cNvSpPr>
          <p:nvPr>
            <p:ph type="sldImg"/>
          </p:nvPr>
        </p:nvSpPr>
        <p:spPr bwMode="auto">
          <a:noFill/>
          <a:ln>
            <a:solidFill>
              <a:srgbClr val="000000"/>
            </a:solidFill>
            <a:miter lim="800000"/>
            <a:headEnd/>
            <a:tailEnd/>
          </a:ln>
        </p:spPr>
      </p:sp>
      <p:sp>
        <p:nvSpPr>
          <p:cNvPr id="290818"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223235"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E056D0-C1A5-43A6-8F7E-7D7044A7D3E6}" type="slidenum">
              <a:rPr lang="tr-TR"/>
              <a:pPr fontAlgn="base">
                <a:spcBef>
                  <a:spcPct val="0"/>
                </a:spcBef>
                <a:spcAft>
                  <a:spcPct val="0"/>
                </a:spcAft>
                <a:defRPr/>
              </a:pPr>
              <a:t>122</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ayt Görüntüsü Yer Tutucusu 1"/>
          <p:cNvSpPr>
            <a:spLocks noGrp="1" noRot="1" noChangeAspect="1"/>
          </p:cNvSpPr>
          <p:nvPr>
            <p:ph type="sldImg"/>
          </p:nvPr>
        </p:nvSpPr>
        <p:spPr bwMode="auto">
          <a:noFill/>
          <a:ln>
            <a:solidFill>
              <a:srgbClr val="000000"/>
            </a:solidFill>
            <a:miter lim="800000"/>
            <a:headEnd/>
            <a:tailEnd/>
          </a:ln>
        </p:spPr>
      </p:sp>
      <p:sp>
        <p:nvSpPr>
          <p:cNvPr id="34818"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34819"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7024D5-4281-4CBD-89FE-28D145332189}" type="slidenum">
              <a:rPr lang="tr-TR"/>
              <a:pPr fontAlgn="base">
                <a:spcBef>
                  <a:spcPct val="0"/>
                </a:spcBef>
                <a:spcAft>
                  <a:spcPct val="0"/>
                </a:spcAft>
                <a:defRPr/>
              </a:pPr>
              <a:t>18</a:t>
            </a:fld>
            <a:endParaRPr lang="tr-T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F2C1DC5A-3996-4963-9385-530B96B29799}" type="datetimeFigureOut">
              <a:rPr lang="tr-TR"/>
              <a:pPr>
                <a:defRPr/>
              </a:pPr>
              <a:t>08.09.2017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F8C82F9C-D96A-4D5B-83FE-1CC0A98184D0}" type="slidenum">
              <a:rPr lang="tr-TR"/>
              <a:pPr>
                <a:defRPr/>
              </a:pPr>
              <a:t>‹#›</a:t>
            </a:fld>
            <a:endParaRPr lang="tr-TR"/>
          </a:p>
        </p:txBody>
      </p:sp>
    </p:spTree>
  </p:cSld>
  <p:clrMapOvr>
    <a:masterClrMapping/>
  </p:clrMapOvr>
  <p:transition>
    <p:cut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0C763B0A-C04B-408C-8EB2-B86D0B53A478}" type="datetimeFigureOut">
              <a:rPr lang="tr-TR"/>
              <a:pPr>
                <a:defRPr/>
              </a:pPr>
              <a:t>08.09.2017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8868D6D6-ED99-4E69-979A-0483792A5B5A}" type="slidenum">
              <a:rPr lang="tr-TR"/>
              <a:pPr>
                <a:defRPr/>
              </a:pPr>
              <a:t>‹#›</a:t>
            </a:fld>
            <a:endParaRPr lang="tr-TR"/>
          </a:p>
        </p:txBody>
      </p:sp>
    </p:spTree>
  </p:cSld>
  <p:clrMapOvr>
    <a:masterClrMapping/>
  </p:clrMapOvr>
  <p:transition>
    <p:cut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E14018E2-805D-47EE-AF71-84A50A2920FE}" type="datetimeFigureOut">
              <a:rPr lang="tr-TR"/>
              <a:pPr>
                <a:defRPr/>
              </a:pPr>
              <a:t>08.09.2017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A702D33E-A3B7-4A83-A357-D428D5A7EB71}" type="slidenum">
              <a:rPr lang="tr-TR"/>
              <a:pPr>
                <a:defRPr/>
              </a:pPr>
              <a:t>‹#›</a:t>
            </a:fld>
            <a:endParaRPr lang="tr-TR"/>
          </a:p>
        </p:txBody>
      </p:sp>
    </p:spTree>
  </p:cSld>
  <p:clrMapOvr>
    <a:masterClrMapping/>
  </p:clrMapOvr>
  <p:transition>
    <p:cut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93DF4BB4-97A6-4F1E-99BC-67C43D012724}" type="datetimeFigureOut">
              <a:rPr lang="tr-TR"/>
              <a:pPr>
                <a:defRPr/>
              </a:pPr>
              <a:t>08.09.2017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94A97590-08FF-4452-9AC9-F972E064FBCB}" type="slidenum">
              <a:rPr lang="tr-TR"/>
              <a:pPr>
                <a:defRPr/>
              </a:pPr>
              <a:t>‹#›</a:t>
            </a:fld>
            <a:endParaRPr lang="tr-TR"/>
          </a:p>
        </p:txBody>
      </p:sp>
    </p:spTree>
  </p:cSld>
  <p:clrMapOvr>
    <a:masterClrMapping/>
  </p:clrMapOvr>
  <p:transition>
    <p:cut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41638F17-7D8F-43AD-B362-C87D67DDA58E}" type="datetimeFigureOut">
              <a:rPr lang="tr-TR"/>
              <a:pPr>
                <a:defRPr/>
              </a:pPr>
              <a:t>08.09.2017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B4044BE5-B78B-4A29-8F76-E8DCCBF14F1C}" type="slidenum">
              <a:rPr lang="tr-TR"/>
              <a:pPr>
                <a:defRPr/>
              </a:pPr>
              <a:t>‹#›</a:t>
            </a:fld>
            <a:endParaRPr lang="tr-TR"/>
          </a:p>
        </p:txBody>
      </p:sp>
    </p:spTree>
  </p:cSld>
  <p:clrMapOvr>
    <a:masterClrMapping/>
  </p:clrMapOvr>
  <p:transition>
    <p:cut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3AB707F1-91AA-4330-B62B-A05202C637B9}" type="datetimeFigureOut">
              <a:rPr lang="tr-TR"/>
              <a:pPr>
                <a:defRPr/>
              </a:pPr>
              <a:t>08.09.2017</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D2E10B1A-C4DB-4814-8162-DA4DD0B43EEF}" type="slidenum">
              <a:rPr lang="tr-TR"/>
              <a:pPr>
                <a:defRPr/>
              </a:pPr>
              <a:t>‹#›</a:t>
            </a:fld>
            <a:endParaRPr lang="tr-TR"/>
          </a:p>
        </p:txBody>
      </p:sp>
    </p:spTree>
  </p:cSld>
  <p:clrMapOvr>
    <a:masterClrMapping/>
  </p:clrMapOvr>
  <p:transition>
    <p:cut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69555FB8-69E1-4AC2-BE33-343162B2C0AB}" type="datetimeFigureOut">
              <a:rPr lang="tr-TR"/>
              <a:pPr>
                <a:defRPr/>
              </a:pPr>
              <a:t>08.09.2017</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7DEAFCCD-6B28-438E-83CD-B7D70E5FDF7D}" type="slidenum">
              <a:rPr lang="tr-TR"/>
              <a:pPr>
                <a:defRPr/>
              </a:pPr>
              <a:t>‹#›</a:t>
            </a:fld>
            <a:endParaRPr lang="tr-TR"/>
          </a:p>
        </p:txBody>
      </p:sp>
    </p:spTree>
  </p:cSld>
  <p:clrMapOvr>
    <a:masterClrMapping/>
  </p:clrMapOvr>
  <p:transition>
    <p:cut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EEFC0E34-5425-4834-A096-99A0E1AE95BD}" type="datetimeFigureOut">
              <a:rPr lang="tr-TR"/>
              <a:pPr>
                <a:defRPr/>
              </a:pPr>
              <a:t>08.09.2017</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2EE343D8-5A87-4ED1-8EBF-F87CD7750CB2}" type="slidenum">
              <a:rPr lang="tr-TR"/>
              <a:pPr>
                <a:defRPr/>
              </a:pPr>
              <a:t>‹#›</a:t>
            </a:fld>
            <a:endParaRPr lang="tr-TR"/>
          </a:p>
        </p:txBody>
      </p:sp>
    </p:spTree>
  </p:cSld>
  <p:clrMapOvr>
    <a:masterClrMapping/>
  </p:clrMapOvr>
  <p:transition>
    <p:cut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E59A344B-3718-4912-8B74-5C426703E438}" type="datetimeFigureOut">
              <a:rPr lang="tr-TR"/>
              <a:pPr>
                <a:defRPr/>
              </a:pPr>
              <a:t>08.09.2017</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1CB74908-6F14-4DE0-949A-BF83A116F3C0}" type="slidenum">
              <a:rPr lang="tr-TR"/>
              <a:pPr>
                <a:defRPr/>
              </a:pPr>
              <a:t>‹#›</a:t>
            </a:fld>
            <a:endParaRPr lang="tr-TR"/>
          </a:p>
        </p:txBody>
      </p:sp>
    </p:spTree>
  </p:cSld>
  <p:clrMapOvr>
    <a:masterClrMapping/>
  </p:clrMapOvr>
  <p:transition>
    <p:cut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41EED9DC-89C4-4241-AFA5-D39B48CEBE7C}" type="datetimeFigureOut">
              <a:rPr lang="tr-TR"/>
              <a:pPr>
                <a:defRPr/>
              </a:pPr>
              <a:t>08.09.2017</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B48FEA1C-B33D-46EE-A58E-E0498563925E}" type="slidenum">
              <a:rPr lang="tr-TR"/>
              <a:pPr>
                <a:defRPr/>
              </a:pPr>
              <a:t>‹#›</a:t>
            </a:fld>
            <a:endParaRPr lang="tr-TR"/>
          </a:p>
        </p:txBody>
      </p:sp>
    </p:spTree>
  </p:cSld>
  <p:clrMapOvr>
    <a:masterClrMapping/>
  </p:clrMapOvr>
  <p:transition>
    <p:cut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95951AD2-8453-467A-8E8E-54E1ACF6DED5}" type="datetimeFigureOut">
              <a:rPr lang="tr-TR"/>
              <a:pPr>
                <a:defRPr/>
              </a:pPr>
              <a:t>08.09.2017</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93B3A0AB-3947-4126-8E3A-81D1848DB35C}" type="slidenum">
              <a:rPr lang="tr-TR"/>
              <a:pPr>
                <a:defRPr/>
              </a:pPr>
              <a:t>‹#›</a:t>
            </a:fld>
            <a:endParaRPr lang="tr-TR"/>
          </a:p>
        </p:txBody>
      </p:sp>
    </p:spTree>
  </p:cSld>
  <p:clrMapOvr>
    <a:masterClrMapping/>
  </p:clrMapOvr>
  <p:transition>
    <p:cut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9000" b="-9000"/>
          </a:stretch>
        </a:blipFill>
        <a:effectLst/>
      </p:bgPr>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8853AE8-5CA7-4B2E-AA0C-000E8AFEFE8A}" type="datetimeFigureOut">
              <a:rPr lang="tr-TR"/>
              <a:pPr>
                <a:defRPr/>
              </a:pPr>
              <a:t>08.09.2017</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B073560-D148-482B-85D4-455EDAD7EADC}"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cut thruBlk="1"/>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0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6.jpeg"/></Relationships>
</file>

<file path=ppt/slides/_rels/slide12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168.png"/><Relationship Id="rId4" Type="http://schemas.openxmlformats.org/officeDocument/2006/relationships/image" Target="../media/image167.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9.jpeg"/><Relationship Id="rId5" Type="http://schemas.openxmlformats.org/officeDocument/2006/relationships/diagramLayout" Target="../diagrams/layout3.xml"/><Relationship Id="rId10" Type="http://schemas.openxmlformats.org/officeDocument/2006/relationships/image" Target="../media/image38.png"/><Relationship Id="rId4" Type="http://schemas.openxmlformats.org/officeDocument/2006/relationships/diagramData" Target="../diagrams/data3.xml"/><Relationship Id="rId9"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jpeg"/><Relationship Id="rId7" Type="http://schemas.openxmlformats.org/officeDocument/2006/relationships/diagramColors" Target="../diagrams/colors4.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jpeg"/><Relationship Id="rId7" Type="http://schemas.openxmlformats.org/officeDocument/2006/relationships/diagramQuickStyle" Target="../diagrams/quickStyle5.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58.jpeg"/><Relationship Id="rId9" Type="http://schemas.microsoft.com/office/2007/relationships/diagramDrawing" Target="../diagrams/drawing5.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jpeg"/><Relationship Id="rId7" Type="http://schemas.openxmlformats.org/officeDocument/2006/relationships/diagramColors" Target="../diagrams/colors6.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jpeg"/><Relationship Id="rId7" Type="http://schemas.openxmlformats.org/officeDocument/2006/relationships/diagramColors" Target="../diagrams/colors7.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jpeg"/><Relationship Id="rId7"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92.wmf"/></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jpeg"/><Relationship Id="rId7" Type="http://schemas.openxmlformats.org/officeDocument/2006/relationships/diagramColors" Target="../diagrams/colors8.xm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jpeg"/></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jpeg"/><Relationship Id="rId7" Type="http://schemas.openxmlformats.org/officeDocument/2006/relationships/diagramColors" Target="../diagrams/colors9.xm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104.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jpeg"/><Relationship Id="rId7" Type="http://schemas.openxmlformats.org/officeDocument/2006/relationships/diagramColors" Target="../diagrams/colors10.xm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105.jpeg"/></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jpeg"/></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Microsoft_Office_Word_97_-_2003_Belgesi1.doc"/><Relationship Id="rId5" Type="http://schemas.openxmlformats.org/officeDocument/2006/relationships/image" Target="../media/image118.png"/><Relationship Id="rId4" Type="http://schemas.openxmlformats.org/officeDocument/2006/relationships/image" Target="../media/image3.jpeg"/></Relationships>
</file>

<file path=ppt/slides/_rels/slide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9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Başlık 1"/>
          <p:cNvSpPr>
            <a:spLocks noGrp="1"/>
          </p:cNvSpPr>
          <p:nvPr>
            <p:ph type="ctrTitle"/>
          </p:nvPr>
        </p:nvSpPr>
        <p:spPr>
          <a:xfrm>
            <a:off x="3203575" y="6588125"/>
            <a:ext cx="3384550" cy="255588"/>
          </a:xfrm>
        </p:spPr>
        <p:txBody>
          <a:bodyPr rtlCol="0">
            <a:noAutofit/>
          </a:bodyPr>
          <a:lstStyle/>
          <a:p>
            <a:pPr eaLnBrk="1" fontAlgn="auto" hangingPunct="1">
              <a:spcAft>
                <a:spcPts val="0"/>
              </a:spcAft>
              <a:defRPr/>
            </a:pPr>
            <a:r>
              <a:rPr lang="tr-TR" sz="1600" b="1" dirty="0" smtClean="0">
                <a:solidFill>
                  <a:schemeClr val="tx1">
                    <a:lumMod val="85000"/>
                    <a:lumOff val="15000"/>
                  </a:schemeClr>
                </a:solidFill>
                <a:effectLst>
                  <a:outerShdw blurRad="38100" dist="38100" dir="2700000" algn="tl">
                    <a:srgbClr val="000000">
                      <a:alpha val="43137"/>
                    </a:srgbClr>
                  </a:outerShdw>
                </a:effectLst>
                <a:latin typeface="Baskerville Old Face" pitchFamily="18" charset="0"/>
              </a:rPr>
              <a:t>www.basbakanlik.gov.tr</a:t>
            </a: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p:txBody>
      </p:sp>
      <p:sp>
        <p:nvSpPr>
          <p:cNvPr id="3" name="Alt Başlık 2"/>
          <p:cNvSpPr>
            <a:spLocks noGrp="1"/>
          </p:cNvSpPr>
          <p:nvPr>
            <p:ph type="subTitle" idx="1"/>
          </p:nvPr>
        </p:nvSpPr>
        <p:spPr>
          <a:xfrm>
            <a:off x="2699791" y="2276872"/>
            <a:ext cx="6192689" cy="2016224"/>
          </a:xfrm>
        </p:spPr>
        <p:txBody>
          <a:bodyPr rtlCol="0">
            <a:normAutofit fontScale="25000" lnSpcReduction="20000"/>
          </a:bodyPr>
          <a:lstStyle/>
          <a:p>
            <a:pPr eaLnBrk="1" fontAlgn="auto" hangingPunct="1">
              <a:spcAft>
                <a:spcPts val="0"/>
              </a:spcAft>
              <a:buFont typeface="Arial" pitchFamily="34" charset="0"/>
              <a:buNone/>
              <a:defRPr/>
            </a:pPr>
            <a:r>
              <a:rPr lang="tr-TR" sz="19200" b="1" dirty="0" smtClean="0">
                <a:solidFill>
                  <a:srgbClr val="E5B019"/>
                </a:solidFill>
                <a:effectLst>
                  <a:innerShdw blurRad="114300">
                    <a:prstClr val="black"/>
                  </a:innerShdw>
                  <a:reflection blurRad="1270000" endPos="0" dist="863600" dir="5400000" sy="-100000" algn="bl" rotWithShape="0"/>
                </a:effectLst>
                <a:latin typeface="Baskerville Old Face" pitchFamily="18" charset="0"/>
              </a:rPr>
              <a:t>T.C. </a:t>
            </a:r>
          </a:p>
          <a:p>
            <a:pPr eaLnBrk="1" fontAlgn="auto" hangingPunct="1">
              <a:spcAft>
                <a:spcPts val="0"/>
              </a:spcAft>
              <a:buFont typeface="Arial" pitchFamily="34" charset="0"/>
              <a:buNone/>
              <a:defRPr/>
            </a:pPr>
            <a:r>
              <a:rPr lang="tr-TR" sz="19200" b="1" dirty="0" smtClean="0">
                <a:solidFill>
                  <a:srgbClr val="E5B019"/>
                </a:solidFill>
                <a:effectLst>
                  <a:innerShdw blurRad="114300">
                    <a:prstClr val="black"/>
                  </a:innerShdw>
                  <a:reflection blurRad="1270000" endPos="0" dist="863600" dir="5400000" sy="-100000" algn="bl" rotWithShape="0"/>
                </a:effectLst>
                <a:latin typeface="Baskerville Old Face" pitchFamily="18" charset="0"/>
              </a:rPr>
              <a:t>BAŞBAKANLIK</a:t>
            </a:r>
          </a:p>
          <a:p>
            <a:pPr algn="l" eaLnBrk="1" fontAlgn="auto" hangingPunct="1">
              <a:spcAft>
                <a:spcPts val="0"/>
              </a:spcAft>
              <a:defRPr/>
            </a:pPr>
            <a:endParaRPr lang="tr-TR" sz="2800" b="1" dirty="0" smtClean="0">
              <a:solidFill>
                <a:schemeClr val="tx1">
                  <a:lumMod val="85000"/>
                  <a:lumOff val="15000"/>
                </a:schemeClr>
              </a:solidFill>
              <a:effectLst>
                <a:reflection blurRad="1270000" endPos="0" dist="863600" dir="5400000" sy="-100000" algn="bl" rotWithShape="0"/>
              </a:effectLst>
              <a:latin typeface="Baskerville Old Face" pitchFamily="18" charset="0"/>
            </a:endParaRPr>
          </a:p>
          <a:p>
            <a:pPr algn="l" eaLnBrk="1" fontAlgn="auto" hangingPunct="1">
              <a:spcAft>
                <a:spcPts val="0"/>
              </a:spcAft>
              <a:defRPr/>
            </a:pPr>
            <a:endParaRPr lang="tr-TR" sz="2800" b="1" dirty="0">
              <a:solidFill>
                <a:schemeClr val="tx1">
                  <a:lumMod val="85000"/>
                  <a:lumOff val="15000"/>
                </a:schemeClr>
              </a:solidFill>
              <a:effectLst>
                <a:reflection blurRad="1270000" endPos="0" dist="863600" dir="5400000" sy="-100000" algn="bl" rotWithShape="0"/>
              </a:effectLst>
              <a:latin typeface="Baskerville Old Face" pitchFamily="18" charset="0"/>
            </a:endParaRPr>
          </a:p>
          <a:p>
            <a:pPr algn="l" eaLnBrk="1" fontAlgn="auto" hangingPunct="1">
              <a:spcAft>
                <a:spcPts val="0"/>
              </a:spcAft>
              <a:defRPr/>
            </a:pPr>
            <a:r>
              <a:rPr lang="tr-TR" sz="2800" b="1" dirty="0" smtClean="0">
                <a:solidFill>
                  <a:schemeClr val="tx1">
                    <a:lumMod val="85000"/>
                    <a:lumOff val="15000"/>
                  </a:schemeClr>
                </a:solidFill>
                <a:effectLst>
                  <a:reflection blurRad="1270000" endPos="0" dist="863600" dir="5400000" sy="-100000" algn="bl" rotWithShape="0"/>
                </a:effectLst>
                <a:latin typeface="Baskerville Old Face" pitchFamily="18" charset="0"/>
              </a:rPr>
              <a:t> </a:t>
            </a:r>
            <a:endParaRPr lang="tr-TR" sz="2800" b="1" dirty="0">
              <a:solidFill>
                <a:schemeClr val="tx1">
                  <a:lumMod val="85000"/>
                  <a:lumOff val="15000"/>
                </a:schemeClr>
              </a:solidFill>
              <a:effectLst>
                <a:reflection blurRad="1270000" endPos="0" dist="863600" dir="5400000" sy="-100000" algn="bl" rotWithShape="0"/>
              </a:effectLst>
              <a:latin typeface="Baskerville Old Face" pitchFamily="18" charset="0"/>
            </a:endParaRPr>
          </a:p>
        </p:txBody>
      </p:sp>
      <p:pic>
        <p:nvPicPr>
          <p:cNvPr id="4" name="Resim 3"/>
          <p:cNvPicPr>
            <a:picLocks noChangeAspect="1"/>
          </p:cNvPicPr>
          <p:nvPr/>
        </p:nvPicPr>
        <p:blipFill>
          <a:blip r:embed="rId2" cstate="print">
            <a:extLst/>
          </a:blip>
          <a:stretch>
            <a:fillRect/>
          </a:stretch>
        </p:blipFill>
        <p:spPr>
          <a:xfrm>
            <a:off x="251520" y="610489"/>
            <a:ext cx="2592287" cy="2591495"/>
          </a:xfrm>
          <a:prstGeom prst="ellipse">
            <a:avLst/>
          </a:prstGeom>
          <a:ln>
            <a:noFill/>
          </a:ln>
          <a:effectLst>
            <a:reflection blurRad="6350" stA="50000" endA="300" endPos="38500" dist="50800" dir="5400000" sy="-100000" algn="bl" rotWithShape="0"/>
            <a:softEdge rad="112500"/>
          </a:effectLst>
        </p:spPr>
      </p:pic>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Başlık 1"/>
          <p:cNvSpPr txBox="1">
            <a:spLocks/>
          </p:cNvSpPr>
          <p:nvPr/>
        </p:nvSpPr>
        <p:spPr bwMode="auto">
          <a:xfrm>
            <a:off x="0" y="2704"/>
            <a:ext cx="9144000" cy="1139825"/>
          </a:xfrm>
          <a:prstGeom prst="rect">
            <a:avLst/>
          </a:prstGeom>
          <a:pattFill prst="pct75">
            <a:fgClr>
              <a:srgbClr val="C00000"/>
            </a:fgClr>
            <a:bgClr>
              <a:schemeClr val="bg1"/>
            </a:bgClr>
          </a:pattFill>
          <a:ln>
            <a:noFill/>
          </a:ln>
          <a:effectLst>
            <a:outerShdw blurRad="50800" dist="38100" dir="2700000" algn="tl" rotWithShape="0">
              <a:prstClr val="black">
                <a:alpha val="40000"/>
              </a:prstClr>
            </a:outerShdw>
            <a:softEdge rad="127000"/>
          </a:effectLst>
          <a:scene3d>
            <a:camera prst="orthographicFront">
              <a:rot lat="0" lon="0" rev="0"/>
            </a:camera>
            <a:lightRig rig="balanced" dir="t">
              <a:rot lat="0" lon="0" rev="8700000"/>
            </a:lightRig>
          </a:scene3d>
          <a:sp3d>
            <a:bevelT w="190500" h="38100"/>
          </a:sp3d>
        </p:spPr>
        <p:txBody>
          <a:bodyPr anchor="ctr"/>
          <a:lstStyle>
            <a:lvl1pPr eaLnBrk="0" hangingPunct="0">
              <a:spcBef>
                <a:spcPct val="20000"/>
              </a:spcBef>
              <a:buFont typeface="Arial" charset="0"/>
              <a:buChar char="»"/>
              <a:defRPr sz="2800">
                <a:solidFill>
                  <a:schemeClr val="tx2"/>
                </a:solidFill>
                <a:latin typeface="Calibri" pitchFamily="34" charset="0"/>
              </a:defRPr>
            </a:lvl1pPr>
            <a:lvl2pPr marL="742950" indent="-285750" eaLnBrk="0" hangingPunct="0">
              <a:spcBef>
                <a:spcPct val="20000"/>
              </a:spcBef>
              <a:buFont typeface="Arial"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r>
              <a:rPr lang="tr-TR" altLang="tr-TR" sz="3200" dirty="0" smtClean="0">
                <a:solidFill>
                  <a:schemeClr val="bg1"/>
                </a:solidFill>
                <a:latin typeface="Tahoma" pitchFamily="34" charset="0"/>
                <a:cs typeface="Tahoma" pitchFamily="34" charset="0"/>
              </a:rPr>
              <a:t>    </a:t>
            </a:r>
            <a:endParaRPr lang="tr-TR" altLang="tr-TR" sz="3200" dirty="0">
              <a:solidFill>
                <a:schemeClr val="bg1"/>
              </a:solidFill>
            </a:endParaRPr>
          </a:p>
        </p:txBody>
      </p:sp>
      <p:pic>
        <p:nvPicPr>
          <p:cNvPr id="8" name="Picture 7" descr="F:\logo_basbakanlik.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84368" y="742479"/>
            <a:ext cx="8001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Metin kutusu 1"/>
          <p:cNvSpPr txBox="1"/>
          <p:nvPr/>
        </p:nvSpPr>
        <p:spPr>
          <a:xfrm>
            <a:off x="539552" y="476670"/>
            <a:ext cx="3672408" cy="584775"/>
          </a:xfrm>
          <a:prstGeom prst="rect">
            <a:avLst/>
          </a:prstGeom>
          <a:noFill/>
        </p:spPr>
        <p:txBody>
          <a:bodyPr wrap="square" rtlCol="0">
            <a:spAutoFit/>
          </a:bodyPr>
          <a:lstStyle/>
          <a:p>
            <a:r>
              <a:rPr lang="tr-TR" altLang="tr-TR" sz="3200" b="1" dirty="0" smtClean="0">
                <a:solidFill>
                  <a:schemeClr val="bg1"/>
                </a:solidFill>
                <a:latin typeface="OCR A Extended" panose="02010509020102010303" pitchFamily="50" charset="0"/>
                <a:cs typeface="Arial" panose="020B0604020202020204" pitchFamily="34" charset="0"/>
              </a:rPr>
              <a:t>Arşiv Bilinci</a:t>
            </a:r>
            <a:endParaRPr lang="tr-TR" sz="3200" b="1" dirty="0">
              <a:solidFill>
                <a:schemeClr val="bg1"/>
              </a:solidFill>
              <a:latin typeface="OCR A Extended" panose="02010509020102010303" pitchFamily="50" charset="0"/>
            </a:endParaRPr>
          </a:p>
        </p:txBody>
      </p:sp>
      <p:pic>
        <p:nvPicPr>
          <p:cNvPr id="72706" name="Picture 2"/>
          <p:cNvPicPr>
            <a:picLocks noChangeAspect="1" noChangeArrowheads="1"/>
          </p:cNvPicPr>
          <p:nvPr/>
        </p:nvPicPr>
        <p:blipFill>
          <a:blip r:embed="rId3" cstate="print"/>
          <a:srcRect/>
          <a:stretch>
            <a:fillRect/>
          </a:stretch>
        </p:blipFill>
        <p:spPr bwMode="auto">
          <a:xfrm>
            <a:off x="467543" y="1628800"/>
            <a:ext cx="2105903" cy="3024336"/>
          </a:xfrm>
          <a:prstGeom prst="snip2DiagRect">
            <a:avLst/>
          </a:prstGeom>
          <a:solidFill>
            <a:srgbClr val="FFFFFF">
              <a:shade val="85000"/>
            </a:srgbClr>
          </a:solidFill>
          <a:ln w="889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15 Resim" descr="FullSizeRender.jpg"/>
          <p:cNvPicPr>
            <a:picLocks noChangeAspect="1"/>
          </p:cNvPicPr>
          <p:nvPr/>
        </p:nvPicPr>
        <p:blipFill>
          <a:blip r:embed="rId4" cstate="print"/>
          <a:stretch>
            <a:fillRect/>
          </a:stretch>
        </p:blipFill>
        <p:spPr>
          <a:xfrm>
            <a:off x="3419872" y="1700808"/>
            <a:ext cx="2330786" cy="2952328"/>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effectLst>
        </p:spPr>
      </p:pic>
      <p:pic>
        <p:nvPicPr>
          <p:cNvPr id="7" name="6 Resim" descr="FullSizeRender (1).jpg"/>
          <p:cNvPicPr>
            <a:picLocks noChangeAspect="1"/>
          </p:cNvPicPr>
          <p:nvPr/>
        </p:nvPicPr>
        <p:blipFill>
          <a:blip r:embed="rId5" cstate="print"/>
          <a:stretch>
            <a:fillRect/>
          </a:stretch>
        </p:blipFill>
        <p:spPr>
          <a:xfrm>
            <a:off x="6516216" y="1772816"/>
            <a:ext cx="2236018" cy="2847196"/>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effectLst>
        </p:spPr>
      </p:pic>
      <p:sp>
        <p:nvSpPr>
          <p:cNvPr id="9" name="8 Metin kutusu"/>
          <p:cNvSpPr txBox="1"/>
          <p:nvPr/>
        </p:nvSpPr>
        <p:spPr>
          <a:xfrm>
            <a:off x="6806906" y="4797152"/>
            <a:ext cx="1808508" cy="707886"/>
          </a:xfrm>
          <a:prstGeom prst="rect">
            <a:avLst/>
          </a:prstGeom>
          <a:noFill/>
        </p:spPr>
        <p:txBody>
          <a:bodyPr wrap="none" rtlCol="0">
            <a:spAutoFit/>
          </a:bodyPr>
          <a:lstStyle/>
          <a:p>
            <a:pPr algn="ctr"/>
            <a:r>
              <a:rPr lang="tr-TR" sz="2000" b="1" i="1" dirty="0" smtClean="0">
                <a:solidFill>
                  <a:srgbClr val="FF0000"/>
                </a:solidFill>
                <a:latin typeface="Arial" pitchFamily="34" charset="0"/>
                <a:cs typeface="Arial" pitchFamily="34" charset="0"/>
              </a:rPr>
              <a:t>Misakımilli</a:t>
            </a:r>
            <a:r>
              <a:rPr lang="tr-TR" sz="2000" b="1" i="1" dirty="0" smtClean="0">
                <a:latin typeface="Arial" pitchFamily="34" charset="0"/>
                <a:cs typeface="Arial" pitchFamily="34" charset="0"/>
              </a:rPr>
              <a:t/>
            </a:r>
            <a:br>
              <a:rPr lang="tr-TR" sz="2000" b="1" i="1" dirty="0" smtClean="0">
                <a:latin typeface="Arial" pitchFamily="34" charset="0"/>
                <a:cs typeface="Arial" pitchFamily="34" charset="0"/>
              </a:rPr>
            </a:br>
            <a:r>
              <a:rPr lang="tr-TR" sz="2000" b="1" i="1" dirty="0" smtClean="0">
                <a:latin typeface="Arial" pitchFamily="34" charset="0"/>
                <a:cs typeface="Arial" pitchFamily="34" charset="0"/>
              </a:rPr>
              <a:t>28 Ocak 1920</a:t>
            </a:r>
            <a:endParaRPr lang="tr-TR" sz="2000" b="1" i="1" dirty="0">
              <a:latin typeface="Arial" pitchFamily="34" charset="0"/>
              <a:cs typeface="Arial" pitchFamily="34" charset="0"/>
            </a:endParaRPr>
          </a:p>
        </p:txBody>
      </p:sp>
      <p:sp>
        <p:nvSpPr>
          <p:cNvPr id="10" name="9 Metin kutusu"/>
          <p:cNvSpPr txBox="1"/>
          <p:nvPr/>
        </p:nvSpPr>
        <p:spPr>
          <a:xfrm>
            <a:off x="3059832" y="4797152"/>
            <a:ext cx="3090910" cy="1015663"/>
          </a:xfrm>
          <a:prstGeom prst="rect">
            <a:avLst/>
          </a:prstGeom>
          <a:noFill/>
        </p:spPr>
        <p:txBody>
          <a:bodyPr wrap="none" rtlCol="0">
            <a:spAutoFit/>
          </a:bodyPr>
          <a:lstStyle/>
          <a:p>
            <a:pPr algn="ctr"/>
            <a:r>
              <a:rPr lang="tr-TR" sz="2000" b="1" i="1" dirty="0" smtClean="0">
                <a:solidFill>
                  <a:srgbClr val="FF0000"/>
                </a:solidFill>
                <a:latin typeface="Arial" pitchFamily="34" charset="0"/>
                <a:cs typeface="Arial" pitchFamily="34" charset="0"/>
              </a:rPr>
              <a:t>Kanuni’nin </a:t>
            </a:r>
          </a:p>
          <a:p>
            <a:pPr algn="ctr"/>
            <a:r>
              <a:rPr lang="tr-TR" sz="2000" b="1" i="1" dirty="0" smtClean="0">
                <a:solidFill>
                  <a:srgbClr val="FF0000"/>
                </a:solidFill>
                <a:latin typeface="Arial" pitchFamily="34" charset="0"/>
                <a:cs typeface="Arial" pitchFamily="34" charset="0"/>
              </a:rPr>
              <a:t>Fransa Kralına Mektubu</a:t>
            </a:r>
          </a:p>
          <a:p>
            <a:pPr algn="ctr"/>
            <a:r>
              <a:rPr lang="tr-TR" sz="2000" b="1" i="1" dirty="0" smtClean="0">
                <a:latin typeface="Arial" pitchFamily="34" charset="0"/>
                <a:cs typeface="Arial" pitchFamily="34" charset="0"/>
              </a:rPr>
              <a:t>1526</a:t>
            </a:r>
            <a:endParaRPr lang="tr-TR" sz="2000" i="1" dirty="0">
              <a:latin typeface="Arial" pitchFamily="34" charset="0"/>
              <a:cs typeface="Arial" pitchFamily="34" charset="0"/>
            </a:endParaRPr>
          </a:p>
        </p:txBody>
      </p:sp>
      <p:sp>
        <p:nvSpPr>
          <p:cNvPr id="11" name="10 Metin kutusu"/>
          <p:cNvSpPr txBox="1"/>
          <p:nvPr/>
        </p:nvSpPr>
        <p:spPr>
          <a:xfrm>
            <a:off x="422661" y="4797152"/>
            <a:ext cx="2191626" cy="707886"/>
          </a:xfrm>
          <a:prstGeom prst="rect">
            <a:avLst/>
          </a:prstGeom>
          <a:noFill/>
        </p:spPr>
        <p:txBody>
          <a:bodyPr wrap="none" rtlCol="0">
            <a:spAutoFit/>
          </a:bodyPr>
          <a:lstStyle/>
          <a:p>
            <a:pPr algn="ctr"/>
            <a:r>
              <a:rPr lang="tr-TR" sz="2000" b="1" i="1" dirty="0" smtClean="0">
                <a:solidFill>
                  <a:srgbClr val="FF0000"/>
                </a:solidFill>
                <a:latin typeface="Arial" pitchFamily="34" charset="0"/>
                <a:cs typeface="Arial" pitchFamily="34" charset="0"/>
              </a:rPr>
              <a:t>Orhun Kitabeleri</a:t>
            </a:r>
            <a:r>
              <a:rPr lang="tr-TR" sz="2000" b="1" i="1" dirty="0" smtClean="0">
                <a:latin typeface="Arial" pitchFamily="34" charset="0"/>
                <a:cs typeface="Arial" pitchFamily="34" charset="0"/>
              </a:rPr>
              <a:t/>
            </a:r>
            <a:br>
              <a:rPr lang="tr-TR" sz="2000" b="1" i="1" dirty="0" smtClean="0">
                <a:latin typeface="Arial" pitchFamily="34" charset="0"/>
                <a:cs typeface="Arial" pitchFamily="34" charset="0"/>
              </a:rPr>
            </a:br>
            <a:r>
              <a:rPr lang="tr-TR" sz="2000" b="1" i="1" dirty="0" smtClean="0">
                <a:latin typeface="Arial" pitchFamily="34" charset="0"/>
                <a:cs typeface="Arial" pitchFamily="34" charset="0"/>
              </a:rPr>
              <a:t>M.Ö. 8.yüzyıl</a:t>
            </a:r>
            <a:endParaRPr lang="tr-TR" sz="2000" b="1" i="1" dirty="0">
              <a:latin typeface="Arial" pitchFamily="34" charset="0"/>
              <a:cs typeface="Arial" pitchFamily="34" charset="0"/>
            </a:endParaRPr>
          </a:p>
        </p:txBody>
      </p:sp>
    </p:spTree>
    <p:extLst>
      <p:ext uri="{BB962C8B-B14F-4D97-AF65-F5344CB8AC3E}">
        <p14:creationId xmlns:p14="http://schemas.microsoft.com/office/powerpoint/2010/main" xmlns="" val="4265069790"/>
      </p:ext>
    </p:extLst>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p:cNvPicPr>
            <a:picLocks noChangeAspect="1" noChangeArrowheads="1"/>
          </p:cNvPicPr>
          <p:nvPr/>
        </p:nvPicPr>
        <p:blipFill>
          <a:blip r:embed="rId2" cstate="print"/>
          <a:srcRect/>
          <a:stretch>
            <a:fillRect/>
          </a:stretch>
        </p:blipFill>
        <p:spPr bwMode="auto">
          <a:xfrm>
            <a:off x="684213" y="476250"/>
            <a:ext cx="8064500" cy="4537075"/>
          </a:xfrm>
          <a:prstGeom prst="rect">
            <a:avLst/>
          </a:prstGeom>
          <a:noFill/>
          <a:ln w="9525">
            <a:noFill/>
            <a:miter lim="800000"/>
            <a:headEnd/>
            <a:tailEnd/>
          </a:ln>
        </p:spPr>
      </p:pic>
      <p:pic>
        <p:nvPicPr>
          <p:cNvPr id="244738" name="Picture 2"/>
          <p:cNvPicPr>
            <a:picLocks noChangeAspect="1" noChangeArrowheads="1"/>
          </p:cNvPicPr>
          <p:nvPr/>
        </p:nvPicPr>
        <p:blipFill>
          <a:blip r:embed="rId3" cstate="print"/>
          <a:srcRect/>
          <a:stretch>
            <a:fillRect/>
          </a:stretch>
        </p:blipFill>
        <p:spPr bwMode="auto">
          <a:xfrm>
            <a:off x="0" y="1484313"/>
            <a:ext cx="971550" cy="3240087"/>
          </a:xfrm>
          <a:prstGeom prst="rect">
            <a:avLst/>
          </a:prstGeom>
          <a:noFill/>
          <a:ln w="9525">
            <a:noFill/>
            <a:miter lim="800000"/>
            <a:headEnd/>
            <a:tailEnd/>
          </a:ln>
        </p:spPr>
      </p:pic>
      <p:sp>
        <p:nvSpPr>
          <p:cNvPr id="4" name="3 Yuvarlatılmış Dikdörtgen"/>
          <p:cNvSpPr/>
          <p:nvPr/>
        </p:nvSpPr>
        <p:spPr>
          <a:xfrm>
            <a:off x="6643702" y="714356"/>
            <a:ext cx="2000264" cy="6429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1"/>
          <p:cNvSpPr/>
          <p:nvPr/>
        </p:nvSpPr>
        <p:spPr>
          <a:xfrm>
            <a:off x="6643702" y="928670"/>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2" cstate="print"/>
          <a:srcRect/>
          <a:stretch>
            <a:fillRect/>
          </a:stretch>
        </p:blipFill>
        <p:spPr bwMode="auto">
          <a:xfrm>
            <a:off x="642910" y="500042"/>
            <a:ext cx="7561262" cy="4392613"/>
          </a:xfrm>
          <a:prstGeom prst="rect">
            <a:avLst/>
          </a:prstGeom>
          <a:noFill/>
          <a:ln w="9525">
            <a:noFill/>
            <a:miter lim="800000"/>
            <a:headEnd/>
            <a:tailEnd/>
          </a:ln>
        </p:spPr>
      </p:pic>
      <p:pic>
        <p:nvPicPr>
          <p:cNvPr id="245762" name="Picture 2"/>
          <p:cNvPicPr>
            <a:picLocks noChangeAspect="1" noChangeArrowheads="1"/>
          </p:cNvPicPr>
          <p:nvPr/>
        </p:nvPicPr>
        <p:blipFill>
          <a:blip r:embed="rId3" cstate="print"/>
          <a:srcRect/>
          <a:stretch>
            <a:fillRect/>
          </a:stretch>
        </p:blipFill>
        <p:spPr bwMode="auto">
          <a:xfrm>
            <a:off x="2514600" y="4797425"/>
            <a:ext cx="6594475" cy="1368425"/>
          </a:xfrm>
          <a:prstGeom prst="rect">
            <a:avLst/>
          </a:prstGeom>
          <a:noFill/>
          <a:ln w="9525">
            <a:noFill/>
            <a:miter lim="800000"/>
            <a:headEnd/>
            <a:tailEnd/>
          </a:ln>
        </p:spPr>
      </p:pic>
      <p:sp>
        <p:nvSpPr>
          <p:cNvPr id="4" name="3 Yuvarlatılmış Dikdörtgen"/>
          <p:cNvSpPr/>
          <p:nvPr/>
        </p:nvSpPr>
        <p:spPr>
          <a:xfrm>
            <a:off x="6215074" y="785794"/>
            <a:ext cx="1857388" cy="6429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1"/>
          <p:cNvSpPr/>
          <p:nvPr/>
        </p:nvSpPr>
        <p:spPr>
          <a:xfrm>
            <a:off x="6215074" y="928670"/>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p:cNvPicPr>
            <a:picLocks noChangeAspect="1" noChangeArrowheads="1"/>
          </p:cNvPicPr>
          <p:nvPr/>
        </p:nvPicPr>
        <p:blipFill>
          <a:blip r:embed="rId2" cstate="print"/>
          <a:srcRect/>
          <a:stretch>
            <a:fillRect/>
          </a:stretch>
        </p:blipFill>
        <p:spPr bwMode="auto">
          <a:xfrm>
            <a:off x="827088" y="404813"/>
            <a:ext cx="7345362" cy="4752975"/>
          </a:xfrm>
          <a:prstGeom prst="rect">
            <a:avLst/>
          </a:prstGeom>
          <a:noFill/>
          <a:ln w="9525">
            <a:noFill/>
            <a:miter lim="800000"/>
            <a:headEnd/>
            <a:tailEnd/>
          </a:ln>
        </p:spPr>
      </p:pic>
      <p:pic>
        <p:nvPicPr>
          <p:cNvPr id="246786" name="Picture 2"/>
          <p:cNvPicPr>
            <a:picLocks noChangeAspect="1" noChangeArrowheads="1"/>
          </p:cNvPicPr>
          <p:nvPr/>
        </p:nvPicPr>
        <p:blipFill>
          <a:blip r:embed="rId3" cstate="print"/>
          <a:srcRect/>
          <a:stretch>
            <a:fillRect/>
          </a:stretch>
        </p:blipFill>
        <p:spPr bwMode="auto">
          <a:xfrm>
            <a:off x="0" y="1412875"/>
            <a:ext cx="1908175" cy="2592388"/>
          </a:xfrm>
          <a:prstGeom prst="rect">
            <a:avLst/>
          </a:prstGeom>
          <a:noFill/>
          <a:ln w="9525">
            <a:noFill/>
            <a:miter lim="800000"/>
            <a:headEnd/>
            <a:tailEnd/>
          </a:ln>
        </p:spPr>
      </p:pic>
      <p:sp>
        <p:nvSpPr>
          <p:cNvPr id="4" name="3 Yuvarlatılmış Dikdörtgen"/>
          <p:cNvSpPr/>
          <p:nvPr/>
        </p:nvSpPr>
        <p:spPr>
          <a:xfrm>
            <a:off x="6286512" y="571480"/>
            <a:ext cx="1857388" cy="7858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1"/>
          <p:cNvSpPr/>
          <p:nvPr/>
        </p:nvSpPr>
        <p:spPr>
          <a:xfrm>
            <a:off x="6357950" y="857232"/>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p:cNvPicPr>
            <a:picLocks noChangeAspect="1" noChangeArrowheads="1"/>
          </p:cNvPicPr>
          <p:nvPr/>
        </p:nvPicPr>
        <p:blipFill>
          <a:blip r:embed="rId2" cstate="print"/>
          <a:srcRect/>
          <a:stretch>
            <a:fillRect/>
          </a:stretch>
        </p:blipFill>
        <p:spPr bwMode="auto">
          <a:xfrm>
            <a:off x="539750" y="692150"/>
            <a:ext cx="7993063" cy="4105275"/>
          </a:xfrm>
          <a:prstGeom prst="rect">
            <a:avLst/>
          </a:prstGeom>
          <a:noFill/>
          <a:ln w="9525">
            <a:noFill/>
            <a:miter lim="800000"/>
            <a:headEnd/>
            <a:tailEnd/>
          </a:ln>
        </p:spPr>
      </p:pic>
      <p:pic>
        <p:nvPicPr>
          <p:cNvPr id="247810" name="Picture 2"/>
          <p:cNvPicPr>
            <a:picLocks noChangeAspect="1" noChangeArrowheads="1"/>
          </p:cNvPicPr>
          <p:nvPr/>
        </p:nvPicPr>
        <p:blipFill>
          <a:blip r:embed="rId3" cstate="print"/>
          <a:srcRect/>
          <a:stretch>
            <a:fillRect/>
          </a:stretch>
        </p:blipFill>
        <p:spPr bwMode="auto">
          <a:xfrm>
            <a:off x="5940425" y="1557338"/>
            <a:ext cx="3203575" cy="2287587"/>
          </a:xfrm>
          <a:prstGeom prst="rect">
            <a:avLst/>
          </a:prstGeom>
          <a:noFill/>
          <a:ln w="9525">
            <a:noFill/>
            <a:miter lim="800000"/>
            <a:headEnd/>
            <a:tailEnd/>
          </a:ln>
        </p:spPr>
      </p:pic>
      <p:sp>
        <p:nvSpPr>
          <p:cNvPr id="4" name="3 Yuvarlatılmış Dikdörtgen"/>
          <p:cNvSpPr/>
          <p:nvPr/>
        </p:nvSpPr>
        <p:spPr>
          <a:xfrm>
            <a:off x="6572264" y="928670"/>
            <a:ext cx="1857388" cy="5715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4 Yuvarlatılmış Dikdörtgen"/>
          <p:cNvSpPr/>
          <p:nvPr/>
        </p:nvSpPr>
        <p:spPr>
          <a:xfrm>
            <a:off x="6429388" y="785794"/>
            <a:ext cx="2071702"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1"/>
          <p:cNvSpPr/>
          <p:nvPr/>
        </p:nvSpPr>
        <p:spPr>
          <a:xfrm>
            <a:off x="6429388" y="1071546"/>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p:cNvPicPr>
            <a:picLocks noChangeAspect="1" noChangeArrowheads="1"/>
          </p:cNvPicPr>
          <p:nvPr/>
        </p:nvPicPr>
        <p:blipFill>
          <a:blip r:embed="rId2" cstate="print"/>
          <a:srcRect/>
          <a:stretch>
            <a:fillRect/>
          </a:stretch>
        </p:blipFill>
        <p:spPr bwMode="auto">
          <a:xfrm>
            <a:off x="785786" y="1071546"/>
            <a:ext cx="7848600" cy="4071966"/>
          </a:xfrm>
          <a:prstGeom prst="rect">
            <a:avLst/>
          </a:prstGeom>
          <a:noFill/>
          <a:ln w="9525">
            <a:noFill/>
            <a:miter lim="800000"/>
            <a:headEnd/>
            <a:tailEnd/>
          </a:ln>
        </p:spPr>
      </p:pic>
      <p:pic>
        <p:nvPicPr>
          <p:cNvPr id="248834" name="Picture 2"/>
          <p:cNvPicPr>
            <a:picLocks noChangeAspect="1" noChangeArrowheads="1"/>
          </p:cNvPicPr>
          <p:nvPr/>
        </p:nvPicPr>
        <p:blipFill>
          <a:blip r:embed="rId3" cstate="print"/>
          <a:srcRect/>
          <a:stretch>
            <a:fillRect/>
          </a:stretch>
        </p:blipFill>
        <p:spPr bwMode="auto">
          <a:xfrm>
            <a:off x="3419475" y="5138738"/>
            <a:ext cx="5040313" cy="1154112"/>
          </a:xfrm>
          <a:prstGeom prst="rect">
            <a:avLst/>
          </a:prstGeom>
          <a:noFill/>
          <a:ln w="9525">
            <a:noFill/>
            <a:miter lim="800000"/>
            <a:headEnd/>
            <a:tailEnd/>
          </a:ln>
        </p:spPr>
      </p:pic>
      <p:sp>
        <p:nvSpPr>
          <p:cNvPr id="4" name="Dikdörtgen 1"/>
          <p:cNvSpPr/>
          <p:nvPr/>
        </p:nvSpPr>
        <p:spPr>
          <a:xfrm>
            <a:off x="6858016" y="714356"/>
            <a:ext cx="1562223" cy="276999"/>
          </a:xfrm>
          <a:prstGeom prst="rect">
            <a:avLst/>
          </a:prstGeom>
        </p:spPr>
        <p:txBody>
          <a:bodyPr wrap="none">
            <a:spAutoFit/>
          </a:bodyPr>
          <a:lstStyle/>
          <a:p>
            <a:pPr lvl="0"/>
            <a:r>
              <a:rPr lang="tr-TR" sz="1200" dirty="0">
                <a:solidFill>
                  <a:prstClr val="black"/>
                </a:solidFill>
              </a:rPr>
              <a:t>T.C. BAŞBAKANLIK</a:t>
            </a:r>
          </a:p>
        </p:txBody>
      </p:sp>
      <p:pic>
        <p:nvPicPr>
          <p:cNvPr id="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15074" y="500042"/>
            <a:ext cx="579437"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cut thruBlk="1"/>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p:cNvPicPr>
            <a:picLocks noChangeAspect="1" noChangeArrowheads="1"/>
          </p:cNvPicPr>
          <p:nvPr/>
        </p:nvPicPr>
        <p:blipFill>
          <a:blip r:embed="rId2" cstate="print"/>
          <a:srcRect/>
          <a:stretch>
            <a:fillRect/>
          </a:stretch>
        </p:blipFill>
        <p:spPr bwMode="auto">
          <a:xfrm>
            <a:off x="1357290" y="1000108"/>
            <a:ext cx="7227678" cy="4643470"/>
          </a:xfrm>
          <a:prstGeom prst="rect">
            <a:avLst/>
          </a:prstGeom>
          <a:noFill/>
          <a:ln w="9525">
            <a:noFill/>
            <a:miter lim="800000"/>
            <a:headEnd/>
            <a:tailEnd/>
          </a:ln>
        </p:spPr>
      </p:pic>
      <p:sp>
        <p:nvSpPr>
          <p:cNvPr id="3" name="Dikdörtgen 1"/>
          <p:cNvSpPr/>
          <p:nvPr/>
        </p:nvSpPr>
        <p:spPr>
          <a:xfrm>
            <a:off x="6858016" y="714356"/>
            <a:ext cx="1562223" cy="276999"/>
          </a:xfrm>
          <a:prstGeom prst="rect">
            <a:avLst/>
          </a:prstGeom>
        </p:spPr>
        <p:txBody>
          <a:bodyPr wrap="none">
            <a:spAutoFit/>
          </a:bodyPr>
          <a:lstStyle/>
          <a:p>
            <a:pPr lvl="0"/>
            <a:r>
              <a:rPr lang="tr-TR" sz="1200" dirty="0">
                <a:solidFill>
                  <a:prstClr val="black"/>
                </a:solidFill>
              </a:rPr>
              <a:t>T.C. BAŞBAKANLIK</a:t>
            </a:r>
          </a:p>
        </p:txBody>
      </p:sp>
      <p:pic>
        <p:nvPicPr>
          <p:cNvPr id="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86512" y="500042"/>
            <a:ext cx="579437"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cut thruBlk="1"/>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p:cNvPicPr>
            <a:picLocks noChangeAspect="1" noChangeArrowheads="1"/>
          </p:cNvPicPr>
          <p:nvPr/>
        </p:nvPicPr>
        <p:blipFill>
          <a:blip r:embed="rId2" cstate="print"/>
          <a:srcRect/>
          <a:stretch>
            <a:fillRect/>
          </a:stretch>
        </p:blipFill>
        <p:spPr bwMode="auto">
          <a:xfrm>
            <a:off x="755650" y="333375"/>
            <a:ext cx="7777163" cy="4824413"/>
          </a:xfrm>
          <a:prstGeom prst="rect">
            <a:avLst/>
          </a:prstGeom>
          <a:noFill/>
          <a:ln w="9525">
            <a:noFill/>
            <a:miter lim="800000"/>
            <a:headEnd/>
            <a:tailEnd/>
          </a:ln>
        </p:spPr>
      </p:pic>
      <p:sp>
        <p:nvSpPr>
          <p:cNvPr id="3" name="2 Yuvarlatılmış Dikdörtgen"/>
          <p:cNvSpPr/>
          <p:nvPr/>
        </p:nvSpPr>
        <p:spPr>
          <a:xfrm>
            <a:off x="6572264" y="571480"/>
            <a:ext cx="1857388" cy="7858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1"/>
          <p:cNvSpPr/>
          <p:nvPr/>
        </p:nvSpPr>
        <p:spPr>
          <a:xfrm>
            <a:off x="6572264" y="785794"/>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p:cNvPicPr>
            <a:picLocks noChangeAspect="1" noChangeArrowheads="1"/>
          </p:cNvPicPr>
          <p:nvPr/>
        </p:nvPicPr>
        <p:blipFill>
          <a:blip r:embed="rId2" cstate="print"/>
          <a:srcRect/>
          <a:stretch>
            <a:fillRect/>
          </a:stretch>
        </p:blipFill>
        <p:spPr bwMode="auto">
          <a:xfrm>
            <a:off x="755650" y="549275"/>
            <a:ext cx="7561263" cy="4535488"/>
          </a:xfrm>
          <a:prstGeom prst="rect">
            <a:avLst/>
          </a:prstGeom>
          <a:noFill/>
          <a:ln w="9525">
            <a:noFill/>
            <a:miter lim="800000"/>
            <a:headEnd/>
            <a:tailEnd/>
          </a:ln>
        </p:spPr>
      </p:pic>
      <p:sp>
        <p:nvSpPr>
          <p:cNvPr id="3" name="2 Yuvarlatılmış Dikdörtgen"/>
          <p:cNvSpPr/>
          <p:nvPr/>
        </p:nvSpPr>
        <p:spPr>
          <a:xfrm>
            <a:off x="6500826" y="642918"/>
            <a:ext cx="1785950" cy="7143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1"/>
          <p:cNvSpPr/>
          <p:nvPr/>
        </p:nvSpPr>
        <p:spPr>
          <a:xfrm>
            <a:off x="6572264" y="785794"/>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p:cNvPicPr>
            <a:picLocks noChangeAspect="1" noChangeArrowheads="1"/>
          </p:cNvPicPr>
          <p:nvPr/>
        </p:nvPicPr>
        <p:blipFill>
          <a:blip r:embed="rId2" cstate="print"/>
          <a:srcRect/>
          <a:stretch>
            <a:fillRect/>
          </a:stretch>
        </p:blipFill>
        <p:spPr bwMode="auto">
          <a:xfrm>
            <a:off x="857224" y="571480"/>
            <a:ext cx="7899616" cy="4608513"/>
          </a:xfrm>
          <a:prstGeom prst="rect">
            <a:avLst/>
          </a:prstGeom>
          <a:noFill/>
          <a:ln w="9525">
            <a:noFill/>
            <a:miter lim="800000"/>
            <a:headEnd/>
            <a:tailEnd/>
          </a:ln>
        </p:spPr>
      </p:pic>
      <p:sp>
        <p:nvSpPr>
          <p:cNvPr id="3" name="2 Yuvarlatılmış Dikdörtgen"/>
          <p:cNvSpPr/>
          <p:nvPr/>
        </p:nvSpPr>
        <p:spPr>
          <a:xfrm>
            <a:off x="6786578" y="642918"/>
            <a:ext cx="1857388" cy="6429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1"/>
          <p:cNvSpPr/>
          <p:nvPr/>
        </p:nvSpPr>
        <p:spPr>
          <a:xfrm>
            <a:off x="6786578" y="785794"/>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p:cNvPicPr>
            <a:picLocks noChangeAspect="1" noChangeArrowheads="1"/>
          </p:cNvPicPr>
          <p:nvPr/>
        </p:nvPicPr>
        <p:blipFill>
          <a:blip r:embed="rId2" cstate="print"/>
          <a:srcRect/>
          <a:stretch>
            <a:fillRect/>
          </a:stretch>
        </p:blipFill>
        <p:spPr bwMode="auto">
          <a:xfrm>
            <a:off x="857224" y="714356"/>
            <a:ext cx="7705725" cy="4881575"/>
          </a:xfrm>
          <a:prstGeom prst="rect">
            <a:avLst/>
          </a:prstGeom>
          <a:noFill/>
          <a:ln w="9525">
            <a:noFill/>
            <a:miter lim="800000"/>
            <a:headEnd/>
            <a:tailEnd/>
          </a:ln>
        </p:spPr>
      </p:pic>
      <p:sp>
        <p:nvSpPr>
          <p:cNvPr id="3" name="Dikdörtgen 1"/>
          <p:cNvSpPr/>
          <p:nvPr/>
        </p:nvSpPr>
        <p:spPr>
          <a:xfrm>
            <a:off x="6858016" y="571480"/>
            <a:ext cx="1562223" cy="276999"/>
          </a:xfrm>
          <a:prstGeom prst="rect">
            <a:avLst/>
          </a:prstGeom>
        </p:spPr>
        <p:txBody>
          <a:bodyPr wrap="none">
            <a:spAutoFit/>
          </a:bodyPr>
          <a:lstStyle/>
          <a:p>
            <a:pPr lvl="0"/>
            <a:r>
              <a:rPr lang="tr-TR" sz="1200" dirty="0">
                <a:solidFill>
                  <a:prstClr val="black"/>
                </a:solidFill>
              </a:rPr>
              <a:t>T.C. BAŞBAKANLIK</a:t>
            </a:r>
          </a:p>
        </p:txBody>
      </p:sp>
      <p:pic>
        <p:nvPicPr>
          <p:cNvPr id="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86512" y="428604"/>
            <a:ext cx="579437"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cut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Başlık 1"/>
          <p:cNvSpPr txBox="1">
            <a:spLocks/>
          </p:cNvSpPr>
          <p:nvPr/>
        </p:nvSpPr>
        <p:spPr bwMode="auto">
          <a:xfrm>
            <a:off x="0" y="2704"/>
            <a:ext cx="9144000" cy="1139825"/>
          </a:xfrm>
          <a:prstGeom prst="rect">
            <a:avLst/>
          </a:prstGeom>
          <a:pattFill prst="pct75">
            <a:fgClr>
              <a:srgbClr val="C00000"/>
            </a:fgClr>
            <a:bgClr>
              <a:schemeClr val="bg1"/>
            </a:bgClr>
          </a:pattFill>
          <a:ln>
            <a:noFill/>
          </a:ln>
          <a:effectLst>
            <a:outerShdw blurRad="50800" dist="38100" dir="2700000" algn="tl" rotWithShape="0">
              <a:prstClr val="black">
                <a:alpha val="40000"/>
              </a:prstClr>
            </a:outerShdw>
            <a:softEdge rad="127000"/>
          </a:effectLst>
          <a:scene3d>
            <a:camera prst="orthographicFront">
              <a:rot lat="0" lon="0" rev="0"/>
            </a:camera>
            <a:lightRig rig="balanced" dir="t">
              <a:rot lat="0" lon="0" rev="8700000"/>
            </a:lightRig>
          </a:scene3d>
          <a:sp3d>
            <a:bevelT w="190500" h="38100"/>
          </a:sp3d>
        </p:spPr>
        <p:txBody>
          <a:bodyPr anchor="ctr"/>
          <a:lstStyle>
            <a:lvl1pPr eaLnBrk="0" hangingPunct="0">
              <a:spcBef>
                <a:spcPct val="20000"/>
              </a:spcBef>
              <a:buFont typeface="Arial" charset="0"/>
              <a:buChar char="»"/>
              <a:defRPr sz="2800">
                <a:solidFill>
                  <a:schemeClr val="tx2"/>
                </a:solidFill>
                <a:latin typeface="Calibri" pitchFamily="34" charset="0"/>
              </a:defRPr>
            </a:lvl1pPr>
            <a:lvl2pPr marL="742950" indent="-285750" eaLnBrk="0" hangingPunct="0">
              <a:spcBef>
                <a:spcPct val="20000"/>
              </a:spcBef>
              <a:buFont typeface="Arial"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r>
              <a:rPr lang="tr-TR" altLang="tr-TR" sz="3200" dirty="0" smtClean="0">
                <a:solidFill>
                  <a:schemeClr val="bg1"/>
                </a:solidFill>
                <a:latin typeface="Tahoma" pitchFamily="34" charset="0"/>
                <a:cs typeface="Tahoma" pitchFamily="34" charset="0"/>
              </a:rPr>
              <a:t>    </a:t>
            </a:r>
            <a:endParaRPr lang="tr-TR" altLang="tr-TR" sz="3200" dirty="0">
              <a:solidFill>
                <a:schemeClr val="bg1"/>
              </a:solidFill>
            </a:endParaRPr>
          </a:p>
        </p:txBody>
      </p:sp>
      <p:pic>
        <p:nvPicPr>
          <p:cNvPr id="8" name="Picture 7" descr="F:\logo_basbakanlik.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84368" y="742479"/>
            <a:ext cx="8001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Metin kutusu 1"/>
          <p:cNvSpPr txBox="1"/>
          <p:nvPr/>
        </p:nvSpPr>
        <p:spPr>
          <a:xfrm>
            <a:off x="539552" y="476670"/>
            <a:ext cx="3672408" cy="584775"/>
          </a:xfrm>
          <a:prstGeom prst="rect">
            <a:avLst/>
          </a:prstGeom>
          <a:noFill/>
        </p:spPr>
        <p:txBody>
          <a:bodyPr wrap="square" rtlCol="0">
            <a:spAutoFit/>
          </a:bodyPr>
          <a:lstStyle/>
          <a:p>
            <a:r>
              <a:rPr lang="tr-TR" altLang="tr-TR" sz="3200" b="1" dirty="0" smtClean="0">
                <a:solidFill>
                  <a:schemeClr val="bg1"/>
                </a:solidFill>
                <a:latin typeface="OCR A Extended" panose="02010509020102010303" pitchFamily="50" charset="0"/>
                <a:cs typeface="Arial" panose="020B0604020202020204" pitchFamily="34" charset="0"/>
              </a:rPr>
              <a:t>Arşiv Bilinci</a:t>
            </a:r>
            <a:endParaRPr lang="tr-TR" sz="3200" b="1" dirty="0">
              <a:solidFill>
                <a:schemeClr val="bg1"/>
              </a:solidFill>
              <a:latin typeface="OCR A Extended" panose="02010509020102010303" pitchFamily="50" charset="0"/>
            </a:endParaRPr>
          </a:p>
        </p:txBody>
      </p:sp>
      <p:sp>
        <p:nvSpPr>
          <p:cNvPr id="9" name="8 Metin kutusu"/>
          <p:cNvSpPr txBox="1"/>
          <p:nvPr/>
        </p:nvSpPr>
        <p:spPr>
          <a:xfrm>
            <a:off x="179512" y="1268760"/>
            <a:ext cx="4392488" cy="400110"/>
          </a:xfrm>
          <a:prstGeom prst="rect">
            <a:avLst/>
          </a:prstGeom>
          <a:noFill/>
        </p:spPr>
        <p:txBody>
          <a:bodyPr wrap="square" rtlCol="0">
            <a:spAutoFit/>
          </a:bodyPr>
          <a:lstStyle/>
          <a:p>
            <a:r>
              <a:rPr lang="tr-TR" sz="2000" i="1" dirty="0" smtClean="0">
                <a:latin typeface="Arial" pitchFamily="34" charset="0"/>
                <a:cs typeface="Arial" pitchFamily="34" charset="0"/>
              </a:rPr>
              <a:t>Bilgi ve Kültür Savaşları</a:t>
            </a:r>
            <a:endParaRPr lang="tr-TR" sz="2000" i="1" dirty="0">
              <a:latin typeface="Arial" pitchFamily="34" charset="0"/>
              <a:cs typeface="Arial" pitchFamily="34" charset="0"/>
            </a:endParaRPr>
          </a:p>
        </p:txBody>
      </p:sp>
      <p:pic>
        <p:nvPicPr>
          <p:cNvPr id="16" name="15 Resim" descr="FullSizeRender (2).jpg"/>
          <p:cNvPicPr>
            <a:picLocks noChangeAspect="1"/>
          </p:cNvPicPr>
          <p:nvPr/>
        </p:nvPicPr>
        <p:blipFill>
          <a:blip r:embed="rId3" cstate="print"/>
          <a:stretch>
            <a:fillRect/>
          </a:stretch>
        </p:blipFill>
        <p:spPr>
          <a:xfrm>
            <a:off x="3779912" y="1916832"/>
            <a:ext cx="2160240" cy="23071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16 Resim" descr="özgürlük-heykeli-hakkında-bilgi.jpg"/>
          <p:cNvPicPr>
            <a:picLocks noChangeAspect="1"/>
          </p:cNvPicPr>
          <p:nvPr/>
        </p:nvPicPr>
        <p:blipFill>
          <a:blip r:embed="rId4" cstate="print"/>
          <a:stretch>
            <a:fillRect/>
          </a:stretch>
        </p:blipFill>
        <p:spPr>
          <a:xfrm>
            <a:off x="6444208" y="1916832"/>
            <a:ext cx="2032621" cy="22790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17 Resim" descr="3.jpg"/>
          <p:cNvPicPr>
            <a:picLocks noChangeAspect="1"/>
          </p:cNvPicPr>
          <p:nvPr/>
        </p:nvPicPr>
        <p:blipFill>
          <a:blip r:embed="rId5" cstate="print"/>
          <a:stretch>
            <a:fillRect/>
          </a:stretch>
        </p:blipFill>
        <p:spPr>
          <a:xfrm>
            <a:off x="251519" y="1988840"/>
            <a:ext cx="2914473" cy="21602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18 Resim" descr="savaslarin_sonu_bilgi_savasi_h24807_5c396.jpg"/>
          <p:cNvPicPr>
            <a:picLocks noChangeAspect="1"/>
          </p:cNvPicPr>
          <p:nvPr/>
        </p:nvPicPr>
        <p:blipFill>
          <a:blip r:embed="rId6" cstate="print"/>
          <a:stretch>
            <a:fillRect/>
          </a:stretch>
        </p:blipFill>
        <p:spPr>
          <a:xfrm>
            <a:off x="2987824" y="4509120"/>
            <a:ext cx="3643042" cy="20036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xmlns="" val="4265069790"/>
      </p:ext>
    </p:extLst>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2" cstate="print"/>
          <a:srcRect/>
          <a:stretch>
            <a:fillRect/>
          </a:stretch>
        </p:blipFill>
        <p:spPr bwMode="auto">
          <a:xfrm>
            <a:off x="539750" y="333375"/>
            <a:ext cx="8135938" cy="4608513"/>
          </a:xfrm>
          <a:prstGeom prst="rect">
            <a:avLst/>
          </a:prstGeom>
          <a:noFill/>
          <a:ln w="9525">
            <a:noFill/>
            <a:miter lim="800000"/>
            <a:headEnd/>
            <a:tailEnd/>
          </a:ln>
        </p:spPr>
      </p:pic>
      <p:sp>
        <p:nvSpPr>
          <p:cNvPr id="3" name="2 Yuvarlatılmış Dikdörtgen"/>
          <p:cNvSpPr/>
          <p:nvPr/>
        </p:nvSpPr>
        <p:spPr>
          <a:xfrm>
            <a:off x="6572264" y="571480"/>
            <a:ext cx="2000264" cy="6429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1"/>
          <p:cNvSpPr/>
          <p:nvPr/>
        </p:nvSpPr>
        <p:spPr>
          <a:xfrm>
            <a:off x="6572264" y="714356"/>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p:cNvPicPr>
            <a:picLocks noChangeAspect="1" noChangeArrowheads="1"/>
          </p:cNvPicPr>
          <p:nvPr/>
        </p:nvPicPr>
        <p:blipFill>
          <a:blip r:embed="rId2" cstate="print"/>
          <a:srcRect/>
          <a:stretch>
            <a:fillRect/>
          </a:stretch>
        </p:blipFill>
        <p:spPr bwMode="auto">
          <a:xfrm>
            <a:off x="755650" y="260350"/>
            <a:ext cx="7632700" cy="4824413"/>
          </a:xfrm>
          <a:prstGeom prst="rect">
            <a:avLst/>
          </a:prstGeom>
          <a:noFill/>
          <a:ln w="9525">
            <a:noFill/>
            <a:miter lim="800000"/>
            <a:headEnd/>
            <a:tailEnd/>
          </a:ln>
        </p:spPr>
      </p:pic>
      <p:pic>
        <p:nvPicPr>
          <p:cNvPr id="256002" name="Picture 2"/>
          <p:cNvPicPr>
            <a:picLocks noChangeAspect="1" noChangeArrowheads="1"/>
          </p:cNvPicPr>
          <p:nvPr/>
        </p:nvPicPr>
        <p:blipFill>
          <a:blip r:embed="rId3" cstate="print"/>
          <a:srcRect/>
          <a:stretch>
            <a:fillRect/>
          </a:stretch>
        </p:blipFill>
        <p:spPr bwMode="auto">
          <a:xfrm>
            <a:off x="3419475" y="4437063"/>
            <a:ext cx="3529013" cy="1944687"/>
          </a:xfrm>
          <a:prstGeom prst="rect">
            <a:avLst/>
          </a:prstGeom>
          <a:noFill/>
          <a:ln w="9525">
            <a:noFill/>
            <a:miter lim="800000"/>
            <a:headEnd/>
            <a:tailEnd/>
          </a:ln>
        </p:spPr>
      </p:pic>
      <p:sp>
        <p:nvSpPr>
          <p:cNvPr id="4" name="3 Yuvarlatılmış Dikdörtgen"/>
          <p:cNvSpPr/>
          <p:nvPr/>
        </p:nvSpPr>
        <p:spPr>
          <a:xfrm>
            <a:off x="6500826" y="428604"/>
            <a:ext cx="1785950" cy="6429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1"/>
          <p:cNvSpPr/>
          <p:nvPr/>
        </p:nvSpPr>
        <p:spPr>
          <a:xfrm>
            <a:off x="6500826" y="571480"/>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p:cNvPicPr>
            <a:picLocks noChangeAspect="1" noChangeArrowheads="1"/>
          </p:cNvPicPr>
          <p:nvPr/>
        </p:nvPicPr>
        <p:blipFill>
          <a:blip r:embed="rId2" cstate="print"/>
          <a:srcRect/>
          <a:stretch>
            <a:fillRect/>
          </a:stretch>
        </p:blipFill>
        <p:spPr bwMode="auto">
          <a:xfrm>
            <a:off x="704850" y="423863"/>
            <a:ext cx="7705725" cy="4535487"/>
          </a:xfrm>
          <a:prstGeom prst="rect">
            <a:avLst/>
          </a:prstGeom>
          <a:noFill/>
          <a:ln w="9525">
            <a:noFill/>
            <a:miter lim="800000"/>
            <a:headEnd/>
            <a:tailEnd/>
          </a:ln>
        </p:spPr>
      </p:pic>
      <p:pic>
        <p:nvPicPr>
          <p:cNvPr id="257026" name="Picture 3"/>
          <p:cNvPicPr>
            <a:picLocks noChangeAspect="1" noChangeArrowheads="1"/>
          </p:cNvPicPr>
          <p:nvPr/>
        </p:nvPicPr>
        <p:blipFill>
          <a:blip r:embed="rId3" cstate="print"/>
          <a:srcRect/>
          <a:stretch>
            <a:fillRect/>
          </a:stretch>
        </p:blipFill>
        <p:spPr bwMode="auto">
          <a:xfrm>
            <a:off x="6875463" y="1773238"/>
            <a:ext cx="2268537" cy="1871662"/>
          </a:xfrm>
          <a:prstGeom prst="rect">
            <a:avLst/>
          </a:prstGeom>
          <a:noFill/>
          <a:ln w="9525">
            <a:noFill/>
            <a:miter lim="800000"/>
            <a:headEnd/>
            <a:tailEnd/>
          </a:ln>
        </p:spPr>
      </p:pic>
      <p:sp>
        <p:nvSpPr>
          <p:cNvPr id="4" name="3 Yuvarlatılmış Dikdörtgen"/>
          <p:cNvSpPr/>
          <p:nvPr/>
        </p:nvSpPr>
        <p:spPr>
          <a:xfrm>
            <a:off x="6429388" y="500042"/>
            <a:ext cx="2000264" cy="7143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1"/>
          <p:cNvSpPr/>
          <p:nvPr/>
        </p:nvSpPr>
        <p:spPr>
          <a:xfrm>
            <a:off x="6429388" y="714356"/>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noChangeArrowheads="1"/>
          </p:cNvPicPr>
          <p:nvPr/>
        </p:nvPicPr>
        <p:blipFill>
          <a:blip r:embed="rId2" cstate="print"/>
          <a:srcRect/>
          <a:stretch>
            <a:fillRect/>
          </a:stretch>
        </p:blipFill>
        <p:spPr bwMode="auto">
          <a:xfrm>
            <a:off x="755650" y="333375"/>
            <a:ext cx="7777163" cy="4895850"/>
          </a:xfrm>
          <a:prstGeom prst="rect">
            <a:avLst/>
          </a:prstGeom>
          <a:noFill/>
          <a:ln w="9525">
            <a:noFill/>
            <a:miter lim="800000"/>
            <a:headEnd/>
            <a:tailEnd/>
          </a:ln>
        </p:spPr>
      </p:pic>
      <p:pic>
        <p:nvPicPr>
          <p:cNvPr id="258050" name="Picture 3"/>
          <p:cNvPicPr>
            <a:picLocks noChangeAspect="1" noChangeArrowheads="1"/>
          </p:cNvPicPr>
          <p:nvPr/>
        </p:nvPicPr>
        <p:blipFill>
          <a:blip r:embed="rId3" cstate="print"/>
          <a:srcRect/>
          <a:stretch>
            <a:fillRect/>
          </a:stretch>
        </p:blipFill>
        <p:spPr bwMode="auto">
          <a:xfrm>
            <a:off x="7740650" y="1196975"/>
            <a:ext cx="1295400" cy="5040313"/>
          </a:xfrm>
          <a:prstGeom prst="rect">
            <a:avLst/>
          </a:prstGeom>
          <a:noFill/>
          <a:ln w="9525">
            <a:noFill/>
            <a:miter lim="800000"/>
            <a:headEnd/>
            <a:tailEnd/>
          </a:ln>
        </p:spPr>
      </p:pic>
      <p:sp>
        <p:nvSpPr>
          <p:cNvPr id="4" name="3 Yuvarlatılmış Dikdörtgen"/>
          <p:cNvSpPr/>
          <p:nvPr/>
        </p:nvSpPr>
        <p:spPr>
          <a:xfrm>
            <a:off x="6572264" y="428604"/>
            <a:ext cx="2071702" cy="7143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1"/>
          <p:cNvSpPr/>
          <p:nvPr/>
        </p:nvSpPr>
        <p:spPr>
          <a:xfrm>
            <a:off x="6500826" y="642918"/>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2" cstate="print"/>
          <a:srcRect/>
          <a:stretch>
            <a:fillRect/>
          </a:stretch>
        </p:blipFill>
        <p:spPr bwMode="auto">
          <a:xfrm>
            <a:off x="827088" y="333375"/>
            <a:ext cx="7489825" cy="4535488"/>
          </a:xfrm>
          <a:prstGeom prst="rect">
            <a:avLst/>
          </a:prstGeom>
          <a:noFill/>
          <a:ln w="9525">
            <a:noFill/>
            <a:miter lim="800000"/>
            <a:headEnd/>
            <a:tailEnd/>
          </a:ln>
        </p:spPr>
      </p:pic>
      <p:pic>
        <p:nvPicPr>
          <p:cNvPr id="259074" name="Picture 2"/>
          <p:cNvPicPr>
            <a:picLocks noChangeAspect="1" noChangeArrowheads="1"/>
          </p:cNvPicPr>
          <p:nvPr/>
        </p:nvPicPr>
        <p:blipFill>
          <a:blip r:embed="rId3" cstate="print"/>
          <a:srcRect/>
          <a:stretch>
            <a:fillRect/>
          </a:stretch>
        </p:blipFill>
        <p:spPr bwMode="auto">
          <a:xfrm>
            <a:off x="4427538" y="4652963"/>
            <a:ext cx="1584325" cy="1728787"/>
          </a:xfrm>
          <a:prstGeom prst="rect">
            <a:avLst/>
          </a:prstGeom>
          <a:noFill/>
          <a:ln w="9525">
            <a:noFill/>
            <a:miter lim="800000"/>
            <a:headEnd/>
            <a:tailEnd/>
          </a:ln>
        </p:spPr>
      </p:pic>
      <p:sp>
        <p:nvSpPr>
          <p:cNvPr id="4" name="3 Yuvarlatılmış Dikdörtgen"/>
          <p:cNvSpPr/>
          <p:nvPr/>
        </p:nvSpPr>
        <p:spPr>
          <a:xfrm>
            <a:off x="6215074" y="428604"/>
            <a:ext cx="1928826" cy="7143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1"/>
          <p:cNvSpPr/>
          <p:nvPr/>
        </p:nvSpPr>
        <p:spPr>
          <a:xfrm>
            <a:off x="6215074" y="642918"/>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2"/>
          <p:cNvPicPr>
            <a:picLocks noChangeAspect="1" noChangeArrowheads="1"/>
          </p:cNvPicPr>
          <p:nvPr/>
        </p:nvPicPr>
        <p:blipFill>
          <a:blip r:embed="rId2" cstate="print"/>
          <a:srcRect/>
          <a:stretch>
            <a:fillRect/>
          </a:stretch>
        </p:blipFill>
        <p:spPr bwMode="auto">
          <a:xfrm>
            <a:off x="900113" y="476250"/>
            <a:ext cx="7416800" cy="4681538"/>
          </a:xfrm>
          <a:prstGeom prst="rect">
            <a:avLst/>
          </a:prstGeom>
          <a:noFill/>
          <a:ln w="9525">
            <a:noFill/>
            <a:miter lim="800000"/>
            <a:headEnd/>
            <a:tailEnd/>
          </a:ln>
        </p:spPr>
      </p:pic>
      <p:pic>
        <p:nvPicPr>
          <p:cNvPr id="260098" name="Picture 3"/>
          <p:cNvPicPr>
            <a:picLocks noChangeAspect="1" noChangeArrowheads="1"/>
          </p:cNvPicPr>
          <p:nvPr/>
        </p:nvPicPr>
        <p:blipFill>
          <a:blip r:embed="rId3" cstate="print"/>
          <a:srcRect/>
          <a:stretch>
            <a:fillRect/>
          </a:stretch>
        </p:blipFill>
        <p:spPr bwMode="auto">
          <a:xfrm>
            <a:off x="7235825" y="2816225"/>
            <a:ext cx="1800225" cy="3349625"/>
          </a:xfrm>
          <a:prstGeom prst="rect">
            <a:avLst/>
          </a:prstGeom>
          <a:noFill/>
          <a:ln w="9525">
            <a:noFill/>
            <a:miter lim="800000"/>
            <a:headEnd/>
            <a:tailEnd/>
          </a:ln>
        </p:spPr>
      </p:pic>
      <p:sp>
        <p:nvSpPr>
          <p:cNvPr id="4" name="3 Yuvarlatılmış Dikdörtgen"/>
          <p:cNvSpPr/>
          <p:nvPr/>
        </p:nvSpPr>
        <p:spPr>
          <a:xfrm>
            <a:off x="6286512" y="571480"/>
            <a:ext cx="1857388" cy="6429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1"/>
          <p:cNvSpPr/>
          <p:nvPr/>
        </p:nvSpPr>
        <p:spPr>
          <a:xfrm>
            <a:off x="6357950" y="785794"/>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p:cNvPicPr>
            <a:picLocks noChangeAspect="1" noChangeArrowheads="1"/>
          </p:cNvPicPr>
          <p:nvPr/>
        </p:nvPicPr>
        <p:blipFill>
          <a:blip r:embed="rId2" cstate="print"/>
          <a:srcRect/>
          <a:stretch>
            <a:fillRect/>
          </a:stretch>
        </p:blipFill>
        <p:spPr bwMode="auto">
          <a:xfrm>
            <a:off x="755650" y="260350"/>
            <a:ext cx="7345363" cy="4824413"/>
          </a:xfrm>
          <a:prstGeom prst="rect">
            <a:avLst/>
          </a:prstGeom>
          <a:noFill/>
          <a:ln w="9525">
            <a:noFill/>
            <a:miter lim="800000"/>
            <a:headEnd/>
            <a:tailEnd/>
          </a:ln>
        </p:spPr>
      </p:pic>
      <p:pic>
        <p:nvPicPr>
          <p:cNvPr id="261122" name="Picture 2"/>
          <p:cNvPicPr>
            <a:picLocks noChangeAspect="1" noChangeArrowheads="1"/>
          </p:cNvPicPr>
          <p:nvPr/>
        </p:nvPicPr>
        <p:blipFill>
          <a:blip r:embed="rId3" cstate="print"/>
          <a:srcRect/>
          <a:stretch>
            <a:fillRect/>
          </a:stretch>
        </p:blipFill>
        <p:spPr bwMode="auto">
          <a:xfrm>
            <a:off x="7740650" y="1628775"/>
            <a:ext cx="1403350" cy="4608513"/>
          </a:xfrm>
          <a:prstGeom prst="rect">
            <a:avLst/>
          </a:prstGeom>
          <a:noFill/>
          <a:ln w="9525">
            <a:noFill/>
            <a:miter lim="800000"/>
            <a:headEnd/>
            <a:tailEnd/>
          </a:ln>
        </p:spPr>
      </p:pic>
      <p:sp>
        <p:nvSpPr>
          <p:cNvPr id="4" name="3 Yuvarlatılmış Dikdörtgen"/>
          <p:cNvSpPr/>
          <p:nvPr/>
        </p:nvSpPr>
        <p:spPr>
          <a:xfrm>
            <a:off x="6143636" y="428604"/>
            <a:ext cx="1857388" cy="7143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1"/>
          <p:cNvSpPr/>
          <p:nvPr/>
        </p:nvSpPr>
        <p:spPr>
          <a:xfrm>
            <a:off x="6143636" y="571480"/>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p:cNvPicPr>
            <a:picLocks noChangeAspect="1" noChangeArrowheads="1"/>
          </p:cNvPicPr>
          <p:nvPr/>
        </p:nvPicPr>
        <p:blipFill>
          <a:blip r:embed="rId2" cstate="print"/>
          <a:srcRect/>
          <a:stretch>
            <a:fillRect/>
          </a:stretch>
        </p:blipFill>
        <p:spPr bwMode="auto">
          <a:xfrm>
            <a:off x="900113" y="260350"/>
            <a:ext cx="7127875" cy="4897438"/>
          </a:xfrm>
          <a:prstGeom prst="rect">
            <a:avLst/>
          </a:prstGeom>
          <a:noFill/>
          <a:ln w="9525">
            <a:noFill/>
            <a:miter lim="800000"/>
            <a:headEnd/>
            <a:tailEnd/>
          </a:ln>
        </p:spPr>
      </p:pic>
      <p:sp>
        <p:nvSpPr>
          <p:cNvPr id="3" name="2 Yuvarlatılmış Dikdörtgen"/>
          <p:cNvSpPr/>
          <p:nvPr/>
        </p:nvSpPr>
        <p:spPr>
          <a:xfrm>
            <a:off x="6143636" y="428604"/>
            <a:ext cx="2000264" cy="7143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1"/>
          <p:cNvSpPr/>
          <p:nvPr/>
        </p:nvSpPr>
        <p:spPr>
          <a:xfrm>
            <a:off x="6215074" y="571480"/>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2"/>
          <p:cNvPicPr>
            <a:picLocks noChangeAspect="1" noChangeArrowheads="1"/>
          </p:cNvPicPr>
          <p:nvPr/>
        </p:nvPicPr>
        <p:blipFill>
          <a:blip r:embed="rId2" cstate="print"/>
          <a:srcRect/>
          <a:stretch>
            <a:fillRect/>
          </a:stretch>
        </p:blipFill>
        <p:spPr bwMode="auto">
          <a:xfrm>
            <a:off x="1042988" y="333375"/>
            <a:ext cx="7129462" cy="4824413"/>
          </a:xfrm>
          <a:prstGeom prst="rect">
            <a:avLst/>
          </a:prstGeom>
          <a:noFill/>
          <a:ln w="9525">
            <a:noFill/>
            <a:miter lim="800000"/>
            <a:headEnd/>
            <a:tailEnd/>
          </a:ln>
        </p:spPr>
      </p:pic>
      <p:sp>
        <p:nvSpPr>
          <p:cNvPr id="3" name="2 Yuvarlatılmış Dikdörtgen"/>
          <p:cNvSpPr/>
          <p:nvPr/>
        </p:nvSpPr>
        <p:spPr>
          <a:xfrm>
            <a:off x="6357950" y="285728"/>
            <a:ext cx="1714512" cy="5715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1"/>
          <p:cNvSpPr/>
          <p:nvPr/>
        </p:nvSpPr>
        <p:spPr>
          <a:xfrm>
            <a:off x="6429388" y="500042"/>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2"/>
          <p:cNvPicPr>
            <a:picLocks noChangeAspect="1" noChangeArrowheads="1"/>
          </p:cNvPicPr>
          <p:nvPr/>
        </p:nvPicPr>
        <p:blipFill>
          <a:blip r:embed="rId2" cstate="print"/>
          <a:srcRect/>
          <a:stretch>
            <a:fillRect/>
          </a:stretch>
        </p:blipFill>
        <p:spPr bwMode="auto">
          <a:xfrm>
            <a:off x="1042988" y="333375"/>
            <a:ext cx="7129462" cy="4679950"/>
          </a:xfrm>
          <a:prstGeom prst="rect">
            <a:avLst/>
          </a:prstGeom>
          <a:noFill/>
          <a:ln w="9525">
            <a:noFill/>
            <a:miter lim="800000"/>
            <a:headEnd/>
            <a:tailEnd/>
          </a:ln>
        </p:spPr>
      </p:pic>
      <p:sp>
        <p:nvSpPr>
          <p:cNvPr id="3" name="2 Yuvarlatılmış Dikdörtgen"/>
          <p:cNvSpPr/>
          <p:nvPr/>
        </p:nvSpPr>
        <p:spPr>
          <a:xfrm>
            <a:off x="6572264" y="285728"/>
            <a:ext cx="1500198" cy="5000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1"/>
          <p:cNvSpPr/>
          <p:nvPr/>
        </p:nvSpPr>
        <p:spPr>
          <a:xfrm>
            <a:off x="6572264" y="428604"/>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25603"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dirty="0">
              <a:latin typeface="Calibri" pitchFamily="34" charset="0"/>
            </a:endParaRPr>
          </a:p>
        </p:txBody>
      </p:sp>
      <p:sp>
        <p:nvSpPr>
          <p:cNvPr id="25604" name="Rectangle 3"/>
          <p:cNvSpPr txBox="1">
            <a:spLocks noChangeArrowheads="1"/>
          </p:cNvSpPr>
          <p:nvPr/>
        </p:nvSpPr>
        <p:spPr bwMode="auto">
          <a:xfrm>
            <a:off x="785813" y="4500563"/>
            <a:ext cx="7715250" cy="857250"/>
          </a:xfrm>
          <a:prstGeom prst="rect">
            <a:avLst/>
          </a:prstGeom>
          <a:noFill/>
          <a:ln w="9525">
            <a:noFill/>
            <a:miter lim="800000"/>
            <a:headEnd/>
            <a:tailEnd/>
          </a:ln>
        </p:spPr>
        <p:txBody>
          <a:bodyPr/>
          <a:lstStyle/>
          <a:p>
            <a:pPr marL="342900" indent="-342900" algn="just">
              <a:spcBef>
                <a:spcPct val="20000"/>
              </a:spcBef>
              <a:buFont typeface="Arial" charset="0"/>
              <a:buNone/>
            </a:pPr>
            <a:endParaRPr lang="tr-TR" sz="3200" dirty="0">
              <a:latin typeface="Calibri" pitchFamily="34" charset="0"/>
            </a:endParaRPr>
          </a:p>
        </p:txBody>
      </p:sp>
      <p:sp>
        <p:nvSpPr>
          <p:cNvPr id="7" name="6 Yuvarlatılmış Dikdörtgen"/>
          <p:cNvSpPr/>
          <p:nvPr/>
        </p:nvSpPr>
        <p:spPr>
          <a:xfrm>
            <a:off x="-214346" y="571480"/>
            <a:ext cx="4929190" cy="71438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dirty="0"/>
              <a:t>     Osmanlının Arşive verdiği önem</a:t>
            </a:r>
            <a:endParaRPr lang="tr-TR" sz="2800" b="1" dirty="0"/>
          </a:p>
        </p:txBody>
      </p:sp>
      <p:pic>
        <p:nvPicPr>
          <p:cNvPr id="25608" name="8 Resim" descr="_DSC0216.JPG"/>
          <p:cNvPicPr>
            <a:picLocks noChangeAspect="1"/>
          </p:cNvPicPr>
          <p:nvPr/>
        </p:nvPicPr>
        <p:blipFill>
          <a:blip r:embed="rId4" cstate="print"/>
          <a:srcRect/>
          <a:stretch>
            <a:fillRect/>
          </a:stretch>
        </p:blipFill>
        <p:spPr bwMode="auto">
          <a:xfrm>
            <a:off x="0" y="1500188"/>
            <a:ext cx="9144000" cy="5357812"/>
          </a:xfrm>
          <a:prstGeom prst="rect">
            <a:avLst/>
          </a:prstGeom>
          <a:noFill/>
          <a:ln w="9525">
            <a:noFill/>
            <a:miter lim="800000"/>
            <a:headEnd/>
            <a:tailEnd/>
          </a:ln>
        </p:spPr>
      </p:pic>
      <p:pic>
        <p:nvPicPr>
          <p:cNvPr id="13314"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276371" y="546100"/>
            <a:ext cx="1560513" cy="317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p:cNvPicPr>
            <a:picLocks noChangeAspect="1" noChangeArrowheads="1"/>
          </p:cNvPicPr>
          <p:nvPr/>
        </p:nvPicPr>
        <p:blipFill>
          <a:blip r:embed="rId2" cstate="print"/>
          <a:srcRect/>
          <a:stretch>
            <a:fillRect/>
          </a:stretch>
        </p:blipFill>
        <p:spPr bwMode="auto">
          <a:xfrm>
            <a:off x="900113" y="549275"/>
            <a:ext cx="7056437" cy="4608513"/>
          </a:xfrm>
          <a:prstGeom prst="rect">
            <a:avLst/>
          </a:prstGeom>
          <a:noFill/>
          <a:ln w="9525">
            <a:noFill/>
            <a:miter lim="800000"/>
            <a:headEnd/>
            <a:tailEnd/>
          </a:ln>
        </p:spPr>
      </p:pic>
      <p:sp>
        <p:nvSpPr>
          <p:cNvPr id="3" name="2 Yuvarlatılmış Dikdörtgen"/>
          <p:cNvSpPr/>
          <p:nvPr/>
        </p:nvSpPr>
        <p:spPr>
          <a:xfrm>
            <a:off x="6215074" y="500042"/>
            <a:ext cx="1857388" cy="6429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1"/>
          <p:cNvSpPr/>
          <p:nvPr/>
        </p:nvSpPr>
        <p:spPr>
          <a:xfrm>
            <a:off x="6286512" y="714356"/>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
          <p:cNvPicPr>
            <a:picLocks noChangeAspect="1" noChangeArrowheads="1"/>
          </p:cNvPicPr>
          <p:nvPr/>
        </p:nvPicPr>
        <p:blipFill>
          <a:blip r:embed="rId2" cstate="print"/>
          <a:srcRect/>
          <a:stretch>
            <a:fillRect/>
          </a:stretch>
        </p:blipFill>
        <p:spPr bwMode="auto">
          <a:xfrm>
            <a:off x="900113" y="476250"/>
            <a:ext cx="7200900" cy="4465638"/>
          </a:xfrm>
          <a:prstGeom prst="rect">
            <a:avLst/>
          </a:prstGeom>
          <a:noFill/>
          <a:ln w="9525">
            <a:noFill/>
            <a:miter lim="800000"/>
            <a:headEnd/>
            <a:tailEnd/>
          </a:ln>
        </p:spPr>
      </p:pic>
      <p:sp>
        <p:nvSpPr>
          <p:cNvPr id="3" name="2 Yuvarlatılmış Dikdörtgen"/>
          <p:cNvSpPr/>
          <p:nvPr/>
        </p:nvSpPr>
        <p:spPr>
          <a:xfrm>
            <a:off x="6572264" y="357166"/>
            <a:ext cx="1500198" cy="6429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1"/>
          <p:cNvSpPr/>
          <p:nvPr/>
        </p:nvSpPr>
        <p:spPr>
          <a:xfrm>
            <a:off x="6643702" y="571480"/>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289794"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289795" name="Rectangle 2"/>
          <p:cNvSpPr txBox="1">
            <a:spLocks noChangeArrowheads="1"/>
          </p:cNvSpPr>
          <p:nvPr/>
        </p:nvSpPr>
        <p:spPr bwMode="auto">
          <a:xfrm>
            <a:off x="468313" y="733425"/>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289796" name="Rectangle 3"/>
          <p:cNvSpPr txBox="1">
            <a:spLocks noChangeArrowheads="1"/>
          </p:cNvSpPr>
          <p:nvPr/>
        </p:nvSpPr>
        <p:spPr bwMode="auto">
          <a:xfrm>
            <a:off x="457200" y="1935163"/>
            <a:ext cx="8229600" cy="4389437"/>
          </a:xfrm>
          <a:prstGeom prst="rect">
            <a:avLst/>
          </a:prstGeom>
          <a:noFill/>
          <a:ln w="9525">
            <a:noFill/>
            <a:miter lim="800000"/>
            <a:headEnd/>
            <a:tailEnd/>
          </a:ln>
        </p:spPr>
        <p:txBody>
          <a:bodyPr/>
          <a:lstStyle/>
          <a:p>
            <a:pPr marL="342900" indent="-342900">
              <a:spcBef>
                <a:spcPct val="20000"/>
              </a:spcBef>
              <a:buFont typeface="Arial" charset="0"/>
              <a:buChar char="•"/>
            </a:pPr>
            <a:endParaRPr lang="tr-TR" sz="3200">
              <a:latin typeface="Calibri" pitchFamily="34" charset="0"/>
            </a:endParaRPr>
          </a:p>
        </p:txBody>
      </p:sp>
      <p:sp>
        <p:nvSpPr>
          <p:cNvPr id="289797" name="Metin kutusu 1"/>
          <p:cNvSpPr txBox="1">
            <a:spLocks noChangeArrowheads="1"/>
          </p:cNvSpPr>
          <p:nvPr/>
        </p:nvSpPr>
        <p:spPr bwMode="auto">
          <a:xfrm>
            <a:off x="-101600" y="1804988"/>
            <a:ext cx="9066213" cy="2308225"/>
          </a:xfrm>
          <a:prstGeom prst="rect">
            <a:avLst/>
          </a:prstGeom>
          <a:noFill/>
          <a:ln w="9525">
            <a:noFill/>
            <a:miter lim="800000"/>
            <a:headEnd/>
            <a:tailEnd/>
          </a:ln>
        </p:spPr>
        <p:txBody>
          <a:bodyPr>
            <a:spAutoFit/>
          </a:bodyPr>
          <a:lstStyle/>
          <a:p>
            <a:r>
              <a:rPr lang="tr-TR" sz="3600" b="1">
                <a:solidFill>
                  <a:srgbClr val="C00000"/>
                </a:solidFill>
                <a:latin typeface="Calibri" pitchFamily="34" charset="0"/>
              </a:rPr>
              <a:t>    </a:t>
            </a:r>
          </a:p>
          <a:p>
            <a:r>
              <a:rPr lang="tr-TR" sz="3600" b="1">
                <a:solidFill>
                  <a:srgbClr val="C00000"/>
                </a:solidFill>
                <a:latin typeface="Calibri" pitchFamily="34" charset="0"/>
              </a:rPr>
              <a:t>                        </a:t>
            </a:r>
          </a:p>
          <a:p>
            <a:r>
              <a:rPr lang="tr-TR" sz="3600" b="1">
                <a:solidFill>
                  <a:srgbClr val="C00000"/>
                </a:solidFill>
                <a:latin typeface="Calibri" pitchFamily="34" charset="0"/>
              </a:rPr>
              <a:t>                              </a:t>
            </a:r>
          </a:p>
          <a:p>
            <a:r>
              <a:rPr lang="tr-TR" sz="3600" b="1">
                <a:solidFill>
                  <a:srgbClr val="C00000"/>
                </a:solidFill>
                <a:latin typeface="Calibri" pitchFamily="34" charset="0"/>
              </a:rPr>
              <a:t>                            TEŞEKKÜRLER…</a:t>
            </a:r>
          </a:p>
        </p:txBody>
      </p:sp>
      <p:pic>
        <p:nvPicPr>
          <p:cNvPr id="289798" name="Picture 3" descr="C:\Users\ahmt7\Desktop\soru-isareti-520x520.png"/>
          <p:cNvPicPr>
            <a:picLocks noChangeAspect="1" noChangeArrowheads="1"/>
          </p:cNvPicPr>
          <p:nvPr/>
        </p:nvPicPr>
        <p:blipFill>
          <a:blip r:embed="rId4" cstate="print"/>
          <a:srcRect/>
          <a:stretch>
            <a:fillRect/>
          </a:stretch>
        </p:blipFill>
        <p:spPr bwMode="auto">
          <a:xfrm>
            <a:off x="7019925" y="4113213"/>
            <a:ext cx="1644650" cy="1979612"/>
          </a:xfrm>
          <a:prstGeom prst="rect">
            <a:avLst/>
          </a:prstGeom>
          <a:noFill/>
          <a:ln w="9525">
            <a:noFill/>
            <a:miter lim="800000"/>
            <a:headEnd/>
            <a:tailEnd/>
          </a:ln>
        </p:spPr>
      </p:pic>
      <p:pic>
        <p:nvPicPr>
          <p:cNvPr id="289799" name="Picture 2"/>
          <p:cNvPicPr>
            <a:picLocks noChangeAspect="1" noChangeArrowheads="1"/>
          </p:cNvPicPr>
          <p:nvPr/>
        </p:nvPicPr>
        <p:blipFill>
          <a:blip r:embed="rId5" cstate="print"/>
          <a:srcRect/>
          <a:stretch>
            <a:fillRect/>
          </a:stretch>
        </p:blipFill>
        <p:spPr bwMode="auto">
          <a:xfrm>
            <a:off x="250825" y="260350"/>
            <a:ext cx="6408738" cy="3168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27651"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dirty="0">
              <a:latin typeface="Calibri" pitchFamily="34" charset="0"/>
            </a:endParaRPr>
          </a:p>
        </p:txBody>
      </p:sp>
      <p:sp>
        <p:nvSpPr>
          <p:cNvPr id="27652" name="Rectangle 3"/>
          <p:cNvSpPr txBox="1">
            <a:spLocks noChangeArrowheads="1"/>
          </p:cNvSpPr>
          <p:nvPr/>
        </p:nvSpPr>
        <p:spPr bwMode="auto">
          <a:xfrm>
            <a:off x="785813" y="4500563"/>
            <a:ext cx="7715250" cy="857250"/>
          </a:xfrm>
          <a:prstGeom prst="rect">
            <a:avLst/>
          </a:prstGeom>
          <a:noFill/>
          <a:ln w="9525">
            <a:noFill/>
            <a:miter lim="800000"/>
            <a:headEnd/>
            <a:tailEnd/>
          </a:ln>
        </p:spPr>
        <p:txBody>
          <a:bodyPr/>
          <a:lstStyle/>
          <a:p>
            <a:pPr marL="342900" indent="-342900" algn="just">
              <a:spcBef>
                <a:spcPct val="20000"/>
              </a:spcBef>
              <a:buFont typeface="Arial" charset="0"/>
              <a:buNone/>
            </a:pPr>
            <a:endParaRPr lang="tr-TR" sz="3200" dirty="0">
              <a:latin typeface="Calibri" pitchFamily="34" charset="0"/>
            </a:endParaRPr>
          </a:p>
        </p:txBody>
      </p:sp>
      <p:sp>
        <p:nvSpPr>
          <p:cNvPr id="7" name="6 Yuvarlatılmış Dikdörtgen"/>
          <p:cNvSpPr/>
          <p:nvPr/>
        </p:nvSpPr>
        <p:spPr>
          <a:xfrm>
            <a:off x="-214346" y="571480"/>
            <a:ext cx="4929190" cy="71438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Osmanlının Arşive verdiği önem</a:t>
            </a:r>
            <a:endParaRPr lang="tr-TR" sz="2800" b="1" dirty="0"/>
          </a:p>
        </p:txBody>
      </p:sp>
      <p:sp>
        <p:nvSpPr>
          <p:cNvPr id="27656" name="9 Dikdörtgen"/>
          <p:cNvSpPr>
            <a:spLocks noChangeArrowheads="1"/>
          </p:cNvSpPr>
          <p:nvPr/>
        </p:nvSpPr>
        <p:spPr bwMode="auto">
          <a:xfrm>
            <a:off x="1000125" y="2500313"/>
            <a:ext cx="7500938" cy="1938337"/>
          </a:xfrm>
          <a:prstGeom prst="rect">
            <a:avLst/>
          </a:prstGeom>
          <a:noFill/>
          <a:ln w="9525">
            <a:noFill/>
            <a:miter lim="800000"/>
            <a:headEnd/>
            <a:tailEnd/>
          </a:ln>
        </p:spPr>
        <p:txBody>
          <a:bodyPr>
            <a:spAutoFit/>
          </a:bodyPr>
          <a:lstStyle/>
          <a:p>
            <a:pPr algn="just"/>
            <a:r>
              <a:rPr lang="tr-TR" sz="2400" b="1" dirty="0">
                <a:latin typeface="Calibri" pitchFamily="34" charset="0"/>
              </a:rPr>
              <a:t>Osmanlı Arşivinin en önemli özelliği; Türkiye'nin olduğu kadar, bağımsız devlet kurmuş 50'ye yakın Orta ve Yakındoğu, Balkan, Akdeniz, Kuzey Afrika, Kafkasya, Orta Asya ve Arap ülkelerinin kültür, iktisat ve siyaset tarihlerini gün ışığına çıkarmasıdır.</a:t>
            </a:r>
          </a:p>
        </p:txBody>
      </p:sp>
      <p:pic>
        <p:nvPicPr>
          <p:cNvPr id="27657" name="11 Resim" descr="Sultan-hamid-devri-osmanli-devleti.jpg"/>
          <p:cNvPicPr>
            <a:picLocks noChangeAspect="1"/>
          </p:cNvPicPr>
          <p:nvPr/>
        </p:nvPicPr>
        <p:blipFill>
          <a:blip r:embed="rId4" cstate="print"/>
          <a:srcRect/>
          <a:stretch>
            <a:fillRect/>
          </a:stretch>
        </p:blipFill>
        <p:spPr bwMode="auto">
          <a:xfrm>
            <a:off x="4429125" y="4429125"/>
            <a:ext cx="3846513" cy="2071688"/>
          </a:xfrm>
          <a:prstGeom prst="rect">
            <a:avLst/>
          </a:prstGeom>
          <a:noFill/>
          <a:ln w="9525">
            <a:noFill/>
            <a:miter lim="800000"/>
            <a:headEnd/>
            <a:tailEnd/>
          </a:ln>
        </p:spPr>
      </p:pic>
      <p:pic>
        <p:nvPicPr>
          <p:cNvPr id="14338"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236296" y="571480"/>
            <a:ext cx="1560513" cy="317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29698" name="Metin kutusu 10"/>
          <p:cNvSpPr txBox="1">
            <a:spLocks noChangeArrowheads="1"/>
          </p:cNvSpPr>
          <p:nvPr/>
        </p:nvSpPr>
        <p:spPr bwMode="auto">
          <a:xfrm>
            <a:off x="7308850" y="535508"/>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graphicFrame>
        <p:nvGraphicFramePr>
          <p:cNvPr id="6" name="Diyagram 5"/>
          <p:cNvGraphicFramePr/>
          <p:nvPr/>
        </p:nvGraphicFramePr>
        <p:xfrm>
          <a:off x="899592" y="1357298"/>
          <a:ext cx="7920880" cy="10715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9700" name="Picture 4"/>
          <p:cNvPicPr>
            <a:picLocks noChangeAspect="1" noChangeArrowheads="1"/>
          </p:cNvPicPr>
          <p:nvPr/>
        </p:nvPicPr>
        <p:blipFill>
          <a:blip r:embed="rId9" cstate="print"/>
          <a:srcRect/>
          <a:stretch>
            <a:fillRect/>
          </a:stretch>
        </p:blipFill>
        <p:spPr bwMode="auto">
          <a:xfrm>
            <a:off x="1547813" y="2559050"/>
            <a:ext cx="6245225" cy="3894138"/>
          </a:xfrm>
          <a:prstGeom prst="rect">
            <a:avLst/>
          </a:prstGeom>
          <a:noFill/>
          <a:ln w="9525">
            <a:noFill/>
            <a:miter lim="800000"/>
            <a:headEnd/>
            <a:tailEnd/>
          </a:ln>
        </p:spPr>
      </p:pic>
      <p:sp>
        <p:nvSpPr>
          <p:cNvPr id="29701" name="Metin kutusu 1"/>
          <p:cNvSpPr txBox="1">
            <a:spLocks noChangeArrowheads="1"/>
          </p:cNvSpPr>
          <p:nvPr/>
        </p:nvSpPr>
        <p:spPr bwMode="auto">
          <a:xfrm>
            <a:off x="1673225" y="6556375"/>
            <a:ext cx="5778500" cy="369888"/>
          </a:xfrm>
          <a:prstGeom prst="rect">
            <a:avLst/>
          </a:prstGeom>
          <a:noFill/>
          <a:ln w="9525">
            <a:noFill/>
            <a:miter lim="800000"/>
            <a:headEnd/>
            <a:tailEnd/>
          </a:ln>
        </p:spPr>
        <p:txBody>
          <a:bodyPr>
            <a:spAutoFit/>
          </a:bodyPr>
          <a:lstStyle/>
          <a:p>
            <a:pPr algn="ctr"/>
            <a:r>
              <a:rPr lang="tr-TR" dirty="0" smtClean="0">
                <a:latin typeface="Calibri" pitchFamily="34" charset="0"/>
              </a:rPr>
              <a:t>www.basbakanlik.gov.tr</a:t>
            </a:r>
            <a:endParaRPr lang="tr-TR" dirty="0">
              <a:latin typeface="Calibri" pitchFamily="34" charset="0"/>
            </a:endParaRPr>
          </a:p>
        </p:txBody>
      </p:sp>
      <p:sp>
        <p:nvSpPr>
          <p:cNvPr id="9" name="8 Yuvarlatılmış Dikdörtgen"/>
          <p:cNvSpPr/>
          <p:nvPr/>
        </p:nvSpPr>
        <p:spPr>
          <a:xfrm>
            <a:off x="-214346" y="571480"/>
            <a:ext cx="4929190" cy="71438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Arşivler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6"/>
                                        </p:tgtEl>
                                        <p:attrNameLst>
                                          <p:attrName>style.color</p:attrName>
                                        </p:attrNameLst>
                                      </p:cBhvr>
                                      <p:by>
                                        <p:hsl h="0" s="-70588" l="0"/>
                                      </p:by>
                                    </p:animClr>
                                    <p:animClr clrSpc="hsl" dir="cw">
                                      <p:cBhvr>
                                        <p:cTn id="7" dur="500" fill="hold"/>
                                        <p:tgtEl>
                                          <p:spTgt spid="6"/>
                                        </p:tgtEl>
                                        <p:attrNameLst>
                                          <p:attrName>fillcolor</p:attrName>
                                        </p:attrNameLst>
                                      </p:cBhvr>
                                      <p:by>
                                        <p:hsl h="0" s="-70588" l="0"/>
                                      </p:by>
                                    </p:animClr>
                                    <p:animClr clrSpc="hsl" dir="cw">
                                      <p:cBhvr>
                                        <p:cTn id="8" dur="500" fill="hold"/>
                                        <p:tgtEl>
                                          <p:spTgt spid="6"/>
                                        </p:tgtEl>
                                        <p:attrNameLst>
                                          <p:attrName>stroke.color</p:attrName>
                                        </p:attrNameLst>
                                      </p:cBhvr>
                                      <p:by>
                                        <p:hsl h="0" s="-70588" l="0"/>
                                      </p:by>
                                    </p:animClr>
                                    <p:set>
                                      <p:cBhvr>
                                        <p:cTn id="9"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Başlık 1"/>
          <p:cNvSpPr txBox="1">
            <a:spLocks/>
          </p:cNvSpPr>
          <p:nvPr/>
        </p:nvSpPr>
        <p:spPr bwMode="auto">
          <a:xfrm>
            <a:off x="0" y="2704"/>
            <a:ext cx="9144000" cy="1139825"/>
          </a:xfrm>
          <a:prstGeom prst="rect">
            <a:avLst/>
          </a:prstGeom>
          <a:pattFill prst="pct75">
            <a:fgClr>
              <a:srgbClr val="C00000"/>
            </a:fgClr>
            <a:bgClr>
              <a:schemeClr val="bg1"/>
            </a:bgClr>
          </a:pattFill>
          <a:ln>
            <a:noFill/>
          </a:ln>
          <a:effectLst>
            <a:outerShdw blurRad="50800" dist="38100" dir="2700000" algn="tl" rotWithShape="0">
              <a:prstClr val="black">
                <a:alpha val="40000"/>
              </a:prstClr>
            </a:outerShdw>
            <a:softEdge rad="127000"/>
          </a:effectLst>
          <a:scene3d>
            <a:camera prst="orthographicFront">
              <a:rot lat="0" lon="0" rev="0"/>
            </a:camera>
            <a:lightRig rig="balanced" dir="t">
              <a:rot lat="0" lon="0" rev="8700000"/>
            </a:lightRig>
          </a:scene3d>
          <a:sp3d>
            <a:bevelT w="190500" h="38100"/>
          </a:sp3d>
        </p:spPr>
        <p:txBody>
          <a:bodyPr anchor="ctr"/>
          <a:lstStyle>
            <a:lvl1pPr eaLnBrk="0" hangingPunct="0">
              <a:spcBef>
                <a:spcPct val="20000"/>
              </a:spcBef>
              <a:buFont typeface="Arial" charset="0"/>
              <a:buChar char="»"/>
              <a:defRPr sz="2800">
                <a:solidFill>
                  <a:schemeClr val="tx2"/>
                </a:solidFill>
                <a:latin typeface="Calibri" pitchFamily="34" charset="0"/>
              </a:defRPr>
            </a:lvl1pPr>
            <a:lvl2pPr marL="742950" indent="-285750" eaLnBrk="0" hangingPunct="0">
              <a:spcBef>
                <a:spcPct val="20000"/>
              </a:spcBef>
              <a:buFont typeface="Arial"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r>
              <a:rPr lang="tr-TR" altLang="tr-TR" sz="3200" dirty="0" smtClean="0">
                <a:solidFill>
                  <a:schemeClr val="bg1"/>
                </a:solidFill>
                <a:latin typeface="Tahoma" pitchFamily="34" charset="0"/>
                <a:cs typeface="Tahoma" pitchFamily="34" charset="0"/>
              </a:rPr>
              <a:t>    </a:t>
            </a:r>
            <a:endParaRPr lang="tr-TR" altLang="tr-TR" sz="3200" dirty="0">
              <a:solidFill>
                <a:schemeClr val="bg1"/>
              </a:solidFill>
            </a:endParaRPr>
          </a:p>
        </p:txBody>
      </p:sp>
      <p:pic>
        <p:nvPicPr>
          <p:cNvPr id="8" name="Picture 7" descr="F:\logo_basbakanlik.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84368" y="742479"/>
            <a:ext cx="8001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Metin kutusu 1"/>
          <p:cNvSpPr txBox="1"/>
          <p:nvPr/>
        </p:nvSpPr>
        <p:spPr>
          <a:xfrm>
            <a:off x="539552" y="476670"/>
            <a:ext cx="3672408" cy="584775"/>
          </a:xfrm>
          <a:prstGeom prst="rect">
            <a:avLst/>
          </a:prstGeom>
          <a:noFill/>
        </p:spPr>
        <p:txBody>
          <a:bodyPr wrap="square" rtlCol="0">
            <a:spAutoFit/>
          </a:bodyPr>
          <a:lstStyle/>
          <a:p>
            <a:r>
              <a:rPr lang="tr-TR" altLang="tr-TR" sz="3200" b="1" dirty="0" smtClean="0">
                <a:solidFill>
                  <a:schemeClr val="bg1"/>
                </a:solidFill>
                <a:latin typeface="OCR A Extended" panose="02010509020102010303" pitchFamily="50" charset="0"/>
                <a:cs typeface="Arial" panose="020B0604020202020204" pitchFamily="34" charset="0"/>
              </a:rPr>
              <a:t>Arşiv Bilinci</a:t>
            </a:r>
            <a:endParaRPr lang="tr-TR" sz="3200" b="1" dirty="0">
              <a:solidFill>
                <a:schemeClr val="bg1"/>
              </a:solidFill>
              <a:latin typeface="OCR A Extended" panose="02010509020102010303" pitchFamily="50" charset="0"/>
            </a:endParaRPr>
          </a:p>
        </p:txBody>
      </p:sp>
      <p:pic>
        <p:nvPicPr>
          <p:cNvPr id="73730" name="Picture 2"/>
          <p:cNvPicPr>
            <a:picLocks noChangeAspect="1" noChangeArrowheads="1"/>
          </p:cNvPicPr>
          <p:nvPr/>
        </p:nvPicPr>
        <p:blipFill>
          <a:blip r:embed="rId3" cstate="print"/>
          <a:srcRect/>
          <a:stretch>
            <a:fillRect/>
          </a:stretch>
        </p:blipFill>
        <p:spPr bwMode="auto">
          <a:xfrm>
            <a:off x="2627784" y="1628800"/>
            <a:ext cx="6343650" cy="1800200"/>
          </a:xfrm>
          <a:prstGeom prst="rect">
            <a:avLst/>
          </a:prstGeom>
          <a:noFill/>
          <a:ln w="9525">
            <a:noFill/>
            <a:miter lim="800000"/>
            <a:headEnd/>
            <a:tailEnd/>
          </a:ln>
        </p:spPr>
      </p:pic>
      <p:pic>
        <p:nvPicPr>
          <p:cNvPr id="73732" name="Picture 4"/>
          <p:cNvPicPr>
            <a:picLocks noChangeAspect="1" noChangeArrowheads="1"/>
          </p:cNvPicPr>
          <p:nvPr/>
        </p:nvPicPr>
        <p:blipFill>
          <a:blip r:embed="rId4" cstate="print"/>
          <a:srcRect/>
          <a:stretch>
            <a:fillRect/>
          </a:stretch>
        </p:blipFill>
        <p:spPr bwMode="auto">
          <a:xfrm>
            <a:off x="2699792" y="3356992"/>
            <a:ext cx="5544616" cy="2305938"/>
          </a:xfrm>
          <a:prstGeom prst="rect">
            <a:avLst/>
          </a:prstGeom>
          <a:noFill/>
          <a:ln w="9525">
            <a:noFill/>
            <a:miter lim="800000"/>
            <a:headEnd/>
            <a:tailEnd/>
          </a:ln>
        </p:spPr>
      </p:pic>
      <p:sp>
        <p:nvSpPr>
          <p:cNvPr id="11" name="10 Dikdörtgen"/>
          <p:cNvSpPr/>
          <p:nvPr/>
        </p:nvSpPr>
        <p:spPr>
          <a:xfrm>
            <a:off x="251520" y="3212976"/>
            <a:ext cx="2232248" cy="914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smtClean="0">
                <a:solidFill>
                  <a:schemeClr val="bg1"/>
                </a:solidFill>
                <a:latin typeface="Arial" pitchFamily="34" charset="0"/>
                <a:cs typeface="Arial" pitchFamily="34" charset="0"/>
              </a:rPr>
              <a:t>25.08.2000</a:t>
            </a:r>
            <a:br>
              <a:rPr lang="tr-TR" sz="2000" b="1" dirty="0" smtClean="0">
                <a:solidFill>
                  <a:schemeClr val="bg1"/>
                </a:solidFill>
                <a:latin typeface="Arial" pitchFamily="34" charset="0"/>
                <a:cs typeface="Arial" pitchFamily="34" charset="0"/>
              </a:rPr>
            </a:br>
            <a:r>
              <a:rPr lang="tr-TR" sz="2000" b="1" dirty="0" smtClean="0">
                <a:solidFill>
                  <a:schemeClr val="bg1"/>
                </a:solidFill>
                <a:latin typeface="Arial" pitchFamily="34" charset="0"/>
                <a:cs typeface="Arial" pitchFamily="34" charset="0"/>
              </a:rPr>
              <a:t>Tarihli Haber</a:t>
            </a:r>
            <a:endParaRPr lang="tr-TR" sz="20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426506979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Başlık 1"/>
          <p:cNvSpPr txBox="1">
            <a:spLocks/>
          </p:cNvSpPr>
          <p:nvPr/>
        </p:nvSpPr>
        <p:spPr bwMode="auto">
          <a:xfrm>
            <a:off x="0" y="2704"/>
            <a:ext cx="9144000" cy="1139825"/>
          </a:xfrm>
          <a:prstGeom prst="rect">
            <a:avLst/>
          </a:prstGeom>
          <a:pattFill prst="pct75">
            <a:fgClr>
              <a:srgbClr val="C00000"/>
            </a:fgClr>
            <a:bgClr>
              <a:schemeClr val="bg1"/>
            </a:bgClr>
          </a:pattFill>
          <a:ln>
            <a:noFill/>
          </a:ln>
          <a:effectLst>
            <a:outerShdw blurRad="50800" dist="38100" dir="2700000" algn="tl" rotWithShape="0">
              <a:prstClr val="black">
                <a:alpha val="40000"/>
              </a:prstClr>
            </a:outerShdw>
            <a:softEdge rad="127000"/>
          </a:effectLst>
          <a:scene3d>
            <a:camera prst="orthographicFront">
              <a:rot lat="0" lon="0" rev="0"/>
            </a:camera>
            <a:lightRig rig="balanced" dir="t">
              <a:rot lat="0" lon="0" rev="8700000"/>
            </a:lightRig>
          </a:scene3d>
          <a:sp3d>
            <a:bevelT w="190500" h="38100"/>
          </a:sp3d>
        </p:spPr>
        <p:txBody>
          <a:bodyPr anchor="ctr"/>
          <a:lstStyle>
            <a:lvl1pPr eaLnBrk="0" hangingPunct="0">
              <a:spcBef>
                <a:spcPct val="20000"/>
              </a:spcBef>
              <a:buFont typeface="Arial" charset="0"/>
              <a:buChar char="»"/>
              <a:defRPr sz="2800">
                <a:solidFill>
                  <a:schemeClr val="tx2"/>
                </a:solidFill>
                <a:latin typeface="Calibri" pitchFamily="34" charset="0"/>
              </a:defRPr>
            </a:lvl1pPr>
            <a:lvl2pPr marL="742950" indent="-285750" eaLnBrk="0" hangingPunct="0">
              <a:spcBef>
                <a:spcPct val="20000"/>
              </a:spcBef>
              <a:buFont typeface="Arial" charset="0"/>
              <a:buChar char="˃"/>
              <a:defRPr>
                <a:solidFill>
                  <a:schemeClr val="tx1"/>
                </a:solidFill>
                <a:latin typeface="Calibri" pitchFamily="34" charset="0"/>
              </a:defRPr>
            </a:lvl2pPr>
            <a:lvl3pPr marL="1143000" indent="-228600" eaLnBrk="0" hangingPunct="0">
              <a:spcBef>
                <a:spcPct val="20000"/>
              </a:spcBef>
              <a:buFont typeface="Calibri" pitchFamily="34" charset="0"/>
              <a:buChar char="+"/>
              <a:defRPr>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Arial" charset="0"/>
              <a:buChar char="»"/>
              <a:defRPr>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a:solidFill>
                  <a:schemeClr val="tx1"/>
                </a:solidFill>
                <a:latin typeface="Calibri" pitchFamily="34" charset="0"/>
              </a:defRPr>
            </a:lvl9pPr>
          </a:lstStyle>
          <a:p>
            <a:pPr eaLnBrk="1" hangingPunct="1">
              <a:spcBef>
                <a:spcPct val="0"/>
              </a:spcBef>
              <a:buFontTx/>
              <a:buNone/>
            </a:pPr>
            <a:r>
              <a:rPr lang="tr-TR" altLang="tr-TR" sz="3200" dirty="0" smtClean="0">
                <a:solidFill>
                  <a:schemeClr val="bg1"/>
                </a:solidFill>
                <a:latin typeface="Tahoma" pitchFamily="34" charset="0"/>
                <a:cs typeface="Tahoma" pitchFamily="34" charset="0"/>
              </a:rPr>
              <a:t>    </a:t>
            </a:r>
            <a:endParaRPr lang="tr-TR" altLang="tr-TR" sz="3200" dirty="0">
              <a:solidFill>
                <a:schemeClr val="bg1"/>
              </a:solidFill>
            </a:endParaRPr>
          </a:p>
        </p:txBody>
      </p:sp>
      <p:sp>
        <p:nvSpPr>
          <p:cNvPr id="2" name="Metin kutusu 1"/>
          <p:cNvSpPr txBox="1"/>
          <p:nvPr/>
        </p:nvSpPr>
        <p:spPr>
          <a:xfrm>
            <a:off x="539552" y="476670"/>
            <a:ext cx="3672408" cy="584775"/>
          </a:xfrm>
          <a:prstGeom prst="rect">
            <a:avLst/>
          </a:prstGeom>
          <a:noFill/>
        </p:spPr>
        <p:txBody>
          <a:bodyPr wrap="square" rtlCol="0">
            <a:spAutoFit/>
          </a:bodyPr>
          <a:lstStyle/>
          <a:p>
            <a:r>
              <a:rPr lang="tr-TR" altLang="tr-TR" sz="3200" b="1" dirty="0" smtClean="0">
                <a:solidFill>
                  <a:schemeClr val="bg1"/>
                </a:solidFill>
                <a:latin typeface="OCR A Extended" panose="02010509020102010303" pitchFamily="50" charset="0"/>
                <a:cs typeface="Arial" panose="020B0604020202020204" pitchFamily="34" charset="0"/>
              </a:rPr>
              <a:t>Arşiv Bilinci</a:t>
            </a:r>
            <a:endParaRPr lang="tr-TR" sz="3200" b="1" dirty="0">
              <a:solidFill>
                <a:schemeClr val="bg1"/>
              </a:solidFill>
              <a:latin typeface="OCR A Extended" panose="02010509020102010303" pitchFamily="50" charset="0"/>
            </a:endParaRPr>
          </a:p>
        </p:txBody>
      </p:sp>
      <p:pic>
        <p:nvPicPr>
          <p:cNvPr id="10" name="Resim 1"/>
          <p:cNvPicPr>
            <a:picLocks noChangeAspect="1"/>
          </p:cNvPicPr>
          <p:nvPr/>
        </p:nvPicPr>
        <p:blipFill>
          <a:blip r:embed="rId2" cstate="print"/>
          <a:srcRect/>
          <a:stretch>
            <a:fillRect/>
          </a:stretch>
        </p:blipFill>
        <p:spPr bwMode="auto">
          <a:xfrm>
            <a:off x="409236" y="1268760"/>
            <a:ext cx="3905303" cy="2448272"/>
          </a:xfrm>
          <a:prstGeom prst="rect">
            <a:avLst/>
          </a:prstGeom>
          <a:solidFill>
            <a:srgbClr val="FFFFFF">
              <a:shade val="85000"/>
            </a:srgbClr>
          </a:solidFill>
          <a:ln w="190500" cap="sq">
            <a:solidFill>
              <a:srgbClr val="00B0F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2" descr="J:\ilkel evrak taşıma\IMG_20140326_102847.jpg"/>
          <p:cNvPicPr>
            <a:picLocks noChangeAspect="1" noChangeArrowheads="1"/>
          </p:cNvPicPr>
          <p:nvPr/>
        </p:nvPicPr>
        <p:blipFill>
          <a:blip r:embed="rId3" cstate="print"/>
          <a:srcRect/>
          <a:stretch>
            <a:fillRect/>
          </a:stretch>
        </p:blipFill>
        <p:spPr bwMode="auto">
          <a:xfrm>
            <a:off x="4716016" y="1412776"/>
            <a:ext cx="4243084" cy="2376214"/>
          </a:xfrm>
          <a:prstGeom prst="rect">
            <a:avLst/>
          </a:prstGeom>
          <a:solidFill>
            <a:srgbClr val="FFFFFF">
              <a:shade val="85000"/>
            </a:srgbClr>
          </a:solidFill>
          <a:ln w="190500" cap="sq">
            <a:solidFill>
              <a:srgbClr val="FFC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2" descr="C:\Documents and Settings\Administrator\Desktop\2014-06-18 12.35.57.jpg"/>
          <p:cNvPicPr>
            <a:picLocks noChangeAspect="1" noChangeArrowheads="1"/>
          </p:cNvPicPr>
          <p:nvPr/>
        </p:nvPicPr>
        <p:blipFill>
          <a:blip r:embed="rId4" cstate="print"/>
          <a:srcRect/>
          <a:stretch>
            <a:fillRect/>
          </a:stretch>
        </p:blipFill>
        <p:spPr bwMode="auto">
          <a:xfrm>
            <a:off x="323528" y="4221088"/>
            <a:ext cx="3882260" cy="2160240"/>
          </a:xfrm>
          <a:prstGeom prst="rect">
            <a:avLst/>
          </a:prstGeom>
          <a:solidFill>
            <a:srgbClr val="FFFFFF">
              <a:shade val="85000"/>
            </a:srgbClr>
          </a:solidFill>
          <a:ln w="190500" cap="sq">
            <a:solidFill>
              <a:srgbClr val="FFC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2" descr="C:\Documents and Settings\Administrator\Desktop\2014-06-18 12.32.57.jpg"/>
          <p:cNvPicPr>
            <a:picLocks noChangeAspect="1" noChangeArrowheads="1"/>
          </p:cNvPicPr>
          <p:nvPr/>
        </p:nvPicPr>
        <p:blipFill>
          <a:blip r:embed="rId5" cstate="print"/>
          <a:srcRect/>
          <a:stretch>
            <a:fillRect/>
          </a:stretch>
        </p:blipFill>
        <p:spPr bwMode="auto">
          <a:xfrm>
            <a:off x="4860032" y="4365104"/>
            <a:ext cx="3865514" cy="2160240"/>
          </a:xfrm>
          <a:prstGeom prst="rect">
            <a:avLst/>
          </a:prstGeom>
          <a:solidFill>
            <a:srgbClr val="FFFFFF">
              <a:shade val="85000"/>
            </a:srgbClr>
          </a:solidFill>
          <a:ln w="190500" cap="sq">
            <a:solidFill>
              <a:srgbClr val="00B0F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F:\logo_basbakanlik.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884368" y="742479"/>
            <a:ext cx="8001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65069790"/>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31746" name="Metin kutusu 10"/>
          <p:cNvSpPr txBox="1">
            <a:spLocks noChangeArrowheads="1"/>
          </p:cNvSpPr>
          <p:nvPr/>
        </p:nvSpPr>
        <p:spPr bwMode="auto">
          <a:xfrm>
            <a:off x="7308850" y="585885"/>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31747" name="Dikdörtgen 1"/>
          <p:cNvSpPr>
            <a:spLocks noChangeArrowheads="1"/>
          </p:cNvSpPr>
          <p:nvPr/>
        </p:nvSpPr>
        <p:spPr bwMode="auto">
          <a:xfrm>
            <a:off x="900113" y="1341438"/>
            <a:ext cx="7775575" cy="1323975"/>
          </a:xfrm>
          <a:prstGeom prst="rect">
            <a:avLst/>
          </a:prstGeom>
          <a:noFill/>
          <a:ln w="9525">
            <a:noFill/>
            <a:miter lim="800000"/>
            <a:headEnd/>
            <a:tailEnd/>
          </a:ln>
        </p:spPr>
        <p:txBody>
          <a:bodyPr>
            <a:spAutoFit/>
          </a:bodyPr>
          <a:lstStyle/>
          <a:p>
            <a:pPr algn="just"/>
            <a:r>
              <a:rPr lang="tr-TR" sz="2000" b="1" dirty="0">
                <a:latin typeface="Calibri" pitchFamily="34" charset="0"/>
              </a:rPr>
              <a:t>	</a:t>
            </a:r>
          </a:p>
          <a:p>
            <a:pPr algn="just"/>
            <a:endParaRPr lang="tr-TR" sz="2000" b="1" dirty="0">
              <a:latin typeface="Calibri" pitchFamily="34" charset="0"/>
            </a:endParaRPr>
          </a:p>
          <a:p>
            <a:pPr algn="just"/>
            <a:endParaRPr lang="tr-TR" sz="2000" b="1" dirty="0">
              <a:latin typeface="Calibri" pitchFamily="34" charset="0"/>
            </a:endParaRPr>
          </a:p>
          <a:p>
            <a:pPr algn="just"/>
            <a:r>
              <a:rPr lang="tr-TR" sz="2000" b="1" dirty="0">
                <a:latin typeface="Calibri" pitchFamily="34" charset="0"/>
              </a:rPr>
              <a:t>	</a:t>
            </a:r>
            <a:endParaRPr lang="tr-TR" dirty="0">
              <a:latin typeface="Calibri" pitchFamily="34" charset="0"/>
            </a:endParaRPr>
          </a:p>
        </p:txBody>
      </p:sp>
      <p:sp>
        <p:nvSpPr>
          <p:cNvPr id="31748" name="Metin kutusu 2"/>
          <p:cNvSpPr txBox="1">
            <a:spLocks noChangeArrowheads="1"/>
          </p:cNvSpPr>
          <p:nvPr/>
        </p:nvSpPr>
        <p:spPr bwMode="auto">
          <a:xfrm>
            <a:off x="1692275" y="6488113"/>
            <a:ext cx="5759450" cy="369887"/>
          </a:xfrm>
          <a:prstGeom prst="rect">
            <a:avLst/>
          </a:prstGeom>
          <a:noFill/>
          <a:ln w="9525">
            <a:noFill/>
            <a:miter lim="800000"/>
            <a:headEnd/>
            <a:tailEnd/>
          </a:ln>
        </p:spPr>
        <p:txBody>
          <a:bodyPr>
            <a:spAutoFit/>
          </a:bodyPr>
          <a:lstStyle/>
          <a:p>
            <a:pPr algn="ctr"/>
            <a:r>
              <a:rPr lang="tr-TR" dirty="0">
                <a:latin typeface="Calibri" pitchFamily="34" charset="0"/>
              </a:rPr>
              <a:t>www.devletarsivleri.gov.tr</a:t>
            </a:r>
          </a:p>
        </p:txBody>
      </p:sp>
      <p:pic>
        <p:nvPicPr>
          <p:cNvPr id="31749" name="Picture 2" descr="C:\Documents and Settings\smentes\Desktop\yargitay-arsiv-dosyalar-2.jpg"/>
          <p:cNvPicPr>
            <a:picLocks noChangeAspect="1" noChangeArrowheads="1"/>
          </p:cNvPicPr>
          <p:nvPr/>
        </p:nvPicPr>
        <p:blipFill>
          <a:blip r:embed="rId4" cstate="print"/>
          <a:srcRect/>
          <a:stretch>
            <a:fillRect/>
          </a:stretch>
        </p:blipFill>
        <p:spPr bwMode="auto">
          <a:xfrm>
            <a:off x="0" y="1196975"/>
            <a:ext cx="9144000" cy="5661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33794" name="Metin kutusu 10"/>
          <p:cNvSpPr txBox="1">
            <a:spLocks noChangeArrowheads="1"/>
          </p:cNvSpPr>
          <p:nvPr/>
        </p:nvSpPr>
        <p:spPr bwMode="auto">
          <a:xfrm>
            <a:off x="7308850" y="585885"/>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pic>
        <p:nvPicPr>
          <p:cNvPr id="33795" name="Resim 1"/>
          <p:cNvPicPr>
            <a:picLocks noChangeAspect="1"/>
          </p:cNvPicPr>
          <p:nvPr/>
        </p:nvPicPr>
        <p:blipFill>
          <a:blip r:embed="rId4" cstate="print"/>
          <a:srcRect/>
          <a:stretch>
            <a:fillRect/>
          </a:stretch>
        </p:blipFill>
        <p:spPr bwMode="auto">
          <a:xfrm>
            <a:off x="0" y="1125538"/>
            <a:ext cx="9144000" cy="573246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35842" name="Metin kutusu 10"/>
          <p:cNvSpPr txBox="1">
            <a:spLocks noChangeArrowheads="1"/>
          </p:cNvSpPr>
          <p:nvPr/>
        </p:nvSpPr>
        <p:spPr bwMode="auto">
          <a:xfrm>
            <a:off x="7308850" y="571480"/>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35843" name="Rectangle 2"/>
          <p:cNvSpPr txBox="1">
            <a:spLocks noChangeArrowheads="1"/>
          </p:cNvSpPr>
          <p:nvPr/>
        </p:nvSpPr>
        <p:spPr bwMode="auto">
          <a:xfrm>
            <a:off x="642938" y="928688"/>
            <a:ext cx="8229600" cy="1143000"/>
          </a:xfrm>
          <a:prstGeom prst="rect">
            <a:avLst/>
          </a:prstGeom>
          <a:noFill/>
          <a:ln w="9525">
            <a:noFill/>
            <a:miter lim="800000"/>
            <a:headEnd/>
            <a:tailEnd/>
          </a:ln>
        </p:spPr>
        <p:txBody>
          <a:bodyPr/>
          <a:lstStyle/>
          <a:p>
            <a:pPr algn="ctr"/>
            <a:endParaRPr lang="tr-TR" sz="4400" dirty="0">
              <a:latin typeface="Calibri" pitchFamily="34" charset="0"/>
            </a:endParaRPr>
          </a:p>
        </p:txBody>
      </p:sp>
      <p:sp>
        <p:nvSpPr>
          <p:cNvPr id="35844" name="Rectangle 3"/>
          <p:cNvSpPr txBox="1">
            <a:spLocks noChangeArrowheads="1"/>
          </p:cNvSpPr>
          <p:nvPr/>
        </p:nvSpPr>
        <p:spPr bwMode="auto">
          <a:xfrm>
            <a:off x="971550" y="1935163"/>
            <a:ext cx="7715250" cy="4389437"/>
          </a:xfrm>
          <a:prstGeom prst="rect">
            <a:avLst/>
          </a:prstGeom>
          <a:noFill/>
          <a:ln w="9525">
            <a:noFill/>
            <a:miter lim="800000"/>
            <a:headEnd/>
            <a:tailEnd/>
          </a:ln>
        </p:spPr>
        <p:txBody>
          <a:bodyPr/>
          <a:lstStyle/>
          <a:p>
            <a:pPr marL="342900" indent="-342900">
              <a:lnSpc>
                <a:spcPct val="90000"/>
              </a:lnSpc>
              <a:spcBef>
                <a:spcPct val="20000"/>
              </a:spcBef>
              <a:buFont typeface="Arial" charset="0"/>
              <a:buNone/>
            </a:pPr>
            <a:endParaRPr lang="tr-TR" sz="2400" dirty="0">
              <a:latin typeface="Calibri" pitchFamily="34" charset="0"/>
            </a:endParaRPr>
          </a:p>
        </p:txBody>
      </p:sp>
      <p:sp>
        <p:nvSpPr>
          <p:cNvPr id="6" name="5 Yuvarlatılmış Dikdörtgen"/>
          <p:cNvSpPr/>
          <p:nvPr/>
        </p:nvSpPr>
        <p:spPr>
          <a:xfrm>
            <a:off x="-214346" y="571480"/>
            <a:ext cx="5572164" cy="71438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800" dirty="0"/>
              <a:t>   Arşivin Görev ve Fonksiyonları</a:t>
            </a:r>
          </a:p>
          <a:p>
            <a:pPr fontAlgn="auto">
              <a:spcBef>
                <a:spcPts val="0"/>
              </a:spcBef>
              <a:spcAft>
                <a:spcPts val="0"/>
              </a:spcAft>
              <a:defRPr/>
            </a:pPr>
            <a:endParaRPr lang="tr-TR" sz="2800" b="1" dirty="0"/>
          </a:p>
        </p:txBody>
      </p:sp>
      <p:graphicFrame>
        <p:nvGraphicFramePr>
          <p:cNvPr id="7" name="6 Diyagram"/>
          <p:cNvGraphicFramePr/>
          <p:nvPr>
            <p:extLst>
              <p:ext uri="{D42A27DB-BD31-4B8C-83A1-F6EECF244321}">
                <p14:modId xmlns="" xmlns:p14="http://schemas.microsoft.com/office/powerpoint/2010/main" val="1224560355"/>
              </p:ext>
            </p:extLst>
          </p:nvPr>
        </p:nvGraphicFramePr>
        <p:xfrm>
          <a:off x="571472" y="1785926"/>
          <a:ext cx="6929486" cy="46434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5362" name="Metin kutusu 10"/>
          <p:cNvSpPr txBox="1">
            <a:spLocks noChangeArrowheads="1"/>
          </p:cNvSpPr>
          <p:nvPr/>
        </p:nvSpPr>
        <p:spPr bwMode="auto">
          <a:xfrm>
            <a:off x="7308850" y="595427"/>
            <a:ext cx="1655763" cy="276999"/>
          </a:xfrm>
          <a:prstGeom prst="rect">
            <a:avLst/>
          </a:prstGeom>
          <a:noFill/>
          <a:ln w="9525">
            <a:noFill/>
            <a:miter lim="800000"/>
            <a:headEnd/>
            <a:tailEnd/>
          </a:ln>
        </p:spPr>
        <p:txBody>
          <a:bodyPr>
            <a:spAutoFit/>
          </a:bodyPr>
          <a:lstStyle/>
          <a:p>
            <a:r>
              <a:rPr lang="tr-TR" sz="1200" dirty="0">
                <a:latin typeface="Baskerville Old Face" pitchFamily="18" charset="0"/>
              </a:rPr>
              <a:t>T.C. </a:t>
            </a:r>
            <a:r>
              <a:rPr lang="tr-TR" sz="1200" dirty="0" smtClean="0">
                <a:latin typeface="Baskerville Old Face" pitchFamily="18" charset="0"/>
              </a:rPr>
              <a:t>BAŞBAKANLIK</a:t>
            </a:r>
            <a:endParaRPr lang="tr-TR" sz="1200" dirty="0">
              <a:latin typeface="Baskerville Old Face" pitchFamily="18" charset="0"/>
            </a:endParaRPr>
          </a:p>
        </p:txBody>
      </p:sp>
      <p:sp>
        <p:nvSpPr>
          <p:cNvPr id="4" name="Metin kutusu 3"/>
          <p:cNvSpPr txBox="1"/>
          <p:nvPr/>
        </p:nvSpPr>
        <p:spPr>
          <a:xfrm>
            <a:off x="468313" y="2671763"/>
            <a:ext cx="7921625" cy="708025"/>
          </a:xfrm>
          <a:prstGeom prst="rect">
            <a:avLst/>
          </a:prstGeom>
          <a:noFill/>
        </p:spPr>
        <p:txBody>
          <a:bodyPr>
            <a:spAutoFit/>
          </a:bodyPr>
          <a:lstStyle/>
          <a:p>
            <a:pPr algn="ctr" fontAlgn="auto">
              <a:spcBef>
                <a:spcPts val="0"/>
              </a:spcBef>
              <a:spcAft>
                <a:spcPts val="0"/>
              </a:spcAft>
              <a:defRPr/>
            </a:pPr>
            <a:r>
              <a:rPr lang="tr-TR" sz="4000" b="1" dirty="0">
                <a:solidFill>
                  <a:srgbClr val="C00000"/>
                </a:solidFill>
                <a:effectLst>
                  <a:outerShdw blurRad="38100" dist="38100" dir="2700000" algn="tl">
                    <a:srgbClr val="000000">
                      <a:alpha val="43137"/>
                    </a:srgbClr>
                  </a:outerShdw>
                </a:effectLst>
                <a:latin typeface="Baskerville Old Face" panose="02020602080505020303" pitchFamily="18" charset="0"/>
                <a:cs typeface="+mn-cs"/>
              </a:rPr>
              <a:t>ARŞİV İŞ VE İŞLEMLERİ</a:t>
            </a:r>
          </a:p>
        </p:txBody>
      </p:sp>
      <p:sp>
        <p:nvSpPr>
          <p:cNvPr id="2" name="Metin kutusu 1"/>
          <p:cNvSpPr txBox="1">
            <a:spLocks noChangeArrowheads="1"/>
          </p:cNvSpPr>
          <p:nvPr/>
        </p:nvSpPr>
        <p:spPr bwMode="auto">
          <a:xfrm>
            <a:off x="1673225" y="6556375"/>
            <a:ext cx="5778500" cy="369888"/>
          </a:xfrm>
          <a:prstGeom prst="rect">
            <a:avLst/>
          </a:prstGeom>
          <a:noFill/>
          <a:ln w="9525">
            <a:noFill/>
            <a:miter lim="800000"/>
            <a:headEnd/>
            <a:tailEnd/>
          </a:ln>
        </p:spPr>
        <p:txBody>
          <a:bodyPr>
            <a:spAutoFit/>
          </a:bodyPr>
          <a:lstStyle/>
          <a:p>
            <a:pPr algn="ctr"/>
            <a:r>
              <a:rPr lang="tr-TR" dirty="0">
                <a:latin typeface="Calibri" pitchFamily="34" charset="0"/>
              </a:rPr>
              <a:t>www. basbakanlik.gov.tr</a:t>
            </a:r>
          </a:p>
        </p:txBody>
      </p:sp>
      <p:sp>
        <p:nvSpPr>
          <p:cNvPr id="15366" name="Metin kutusu 4"/>
          <p:cNvSpPr txBox="1">
            <a:spLocks noChangeArrowheads="1"/>
          </p:cNvSpPr>
          <p:nvPr/>
        </p:nvSpPr>
        <p:spPr bwMode="auto">
          <a:xfrm>
            <a:off x="4429125" y="4714875"/>
            <a:ext cx="3983038" cy="646331"/>
          </a:xfrm>
          <a:prstGeom prst="rect">
            <a:avLst/>
          </a:prstGeom>
          <a:noFill/>
          <a:ln w="9525">
            <a:noFill/>
            <a:miter lim="800000"/>
            <a:headEnd/>
            <a:tailEnd/>
          </a:ln>
        </p:spPr>
        <p:txBody>
          <a:bodyPr>
            <a:spAutoFit/>
          </a:bodyPr>
          <a:lstStyle/>
          <a:p>
            <a:pPr algn="ctr"/>
            <a:r>
              <a:rPr lang="tr-TR" sz="3600" b="1" dirty="0" smtClean="0">
                <a:latin typeface="Calibri" pitchFamily="34" charset="0"/>
              </a:rPr>
              <a:t>HÜLYA ŞEN GÖNÜL</a:t>
            </a:r>
            <a:endParaRPr lang="tr-TR" sz="3600" b="1" dirty="0">
              <a:latin typeface="Calibri" pitchFamily="34" charset="0"/>
            </a:endParaRPr>
          </a:p>
        </p:txBody>
      </p:sp>
      <p:pic>
        <p:nvPicPr>
          <p:cNvPr id="15367" name="Picture 2"/>
          <p:cNvPicPr>
            <a:picLocks noChangeAspect="1" noChangeArrowheads="1"/>
          </p:cNvPicPr>
          <p:nvPr/>
        </p:nvPicPr>
        <p:blipFill>
          <a:blip r:embed="rId4" cstate="print"/>
          <a:srcRect/>
          <a:stretch>
            <a:fillRect/>
          </a:stretch>
        </p:blipFill>
        <p:spPr bwMode="auto">
          <a:xfrm>
            <a:off x="0" y="115888"/>
            <a:ext cx="6732588" cy="25558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par>
                          <p:cTn id="12" fill="hold">
                            <p:stCondLst>
                              <p:cond delay="1350"/>
                            </p:stCondLst>
                            <p:childTnLst>
                              <p:par>
                                <p:cTn id="13" presetID="56" presetClass="entr" presetSubtype="0" fill="hold" nodeType="afterEffect">
                                  <p:stCondLst>
                                    <p:cond delay="0"/>
                                  </p:stCondLst>
                                  <p:iterate type="lt">
                                    <p:tmPct val="10000"/>
                                  </p:iterate>
                                  <p:childTnLst>
                                    <p:set>
                                      <p:cBhvr>
                                        <p:cTn id="14" dur="1" fill="hold">
                                          <p:stCondLst>
                                            <p:cond delay="0"/>
                                          </p:stCondLst>
                                        </p:cTn>
                                        <p:tgtEl>
                                          <p:spTgt spid="2">
                                            <p:txEl>
                                              <p:pRg st="0" end="0"/>
                                            </p:txEl>
                                          </p:spTgt>
                                        </p:tgtEl>
                                        <p:attrNameLst>
                                          <p:attrName>style.visibility</p:attrName>
                                        </p:attrNameLst>
                                      </p:cBhvr>
                                      <p:to>
                                        <p:strVal val="visible"/>
                                      </p:to>
                                    </p:set>
                                    <p:anim by="(-#ppt_w*2)" calcmode="lin" valueType="num">
                                      <p:cBhvr rctx="PPT">
                                        <p:cTn id="15" dur="500" autoRev="1" fill="hold">
                                          <p:stCondLst>
                                            <p:cond delay="0"/>
                                          </p:stCondLst>
                                        </p:cTn>
                                        <p:tgtEl>
                                          <p:spTgt spid="2">
                                            <p:txEl>
                                              <p:pRg st="0" end="0"/>
                                            </p:txEl>
                                          </p:spTgt>
                                        </p:tgtEl>
                                        <p:attrNameLst>
                                          <p:attrName>ppt_w</p:attrName>
                                        </p:attrNameLst>
                                      </p:cBhvr>
                                    </p:anim>
                                    <p:anim by="(#ppt_w*0.50)" calcmode="lin" valueType="num">
                                      <p:cBhvr>
                                        <p:cTn id="16" dur="500" decel="50000" autoRev="1" fill="hold">
                                          <p:stCondLst>
                                            <p:cond delay="0"/>
                                          </p:stCondLst>
                                        </p:cTn>
                                        <p:tgtEl>
                                          <p:spTgt spid="2">
                                            <p:txEl>
                                              <p:pRg st="0" end="0"/>
                                            </p:txEl>
                                          </p:spTgt>
                                        </p:tgtEl>
                                        <p:attrNameLst>
                                          <p:attrName>ppt_x</p:attrName>
                                        </p:attrNameLst>
                                      </p:cBhvr>
                                    </p:anim>
                                    <p:anim from="(-#ppt_h/2)" to="(#ppt_y)" calcmode="lin" valueType="num">
                                      <p:cBhvr>
                                        <p:cTn id="17" dur="1000" fill="hold">
                                          <p:stCondLst>
                                            <p:cond delay="0"/>
                                          </p:stCondLst>
                                        </p:cTn>
                                        <p:tgtEl>
                                          <p:spTgt spid="2">
                                            <p:txEl>
                                              <p:pRg st="0" end="0"/>
                                            </p:txEl>
                                          </p:spTgt>
                                        </p:tgtEl>
                                        <p:attrNameLst>
                                          <p:attrName>ppt_y</p:attrName>
                                        </p:attrNameLst>
                                      </p:cBhvr>
                                    </p:anim>
                                    <p:animRot by="21600000">
                                      <p:cBhvr>
                                        <p:cTn id="18" dur="1000" fill="hold">
                                          <p:stCondLst>
                                            <p:cond delay="0"/>
                                          </p:stCondLst>
                                        </p:cTn>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37890" name="Metin kutusu 10"/>
          <p:cNvSpPr txBox="1">
            <a:spLocks noChangeArrowheads="1"/>
          </p:cNvSpPr>
          <p:nvPr/>
        </p:nvSpPr>
        <p:spPr bwMode="auto">
          <a:xfrm>
            <a:off x="7308850" y="611574"/>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37891"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dirty="0">
              <a:latin typeface="Calibri" pitchFamily="34" charset="0"/>
            </a:endParaRPr>
          </a:p>
        </p:txBody>
      </p:sp>
      <p:sp>
        <p:nvSpPr>
          <p:cNvPr id="37892" name="Rectangle 3"/>
          <p:cNvSpPr txBox="1">
            <a:spLocks noChangeArrowheads="1"/>
          </p:cNvSpPr>
          <p:nvPr/>
        </p:nvSpPr>
        <p:spPr bwMode="auto">
          <a:xfrm>
            <a:off x="971550" y="1935163"/>
            <a:ext cx="7715250" cy="4389437"/>
          </a:xfrm>
          <a:prstGeom prst="rect">
            <a:avLst/>
          </a:prstGeom>
          <a:noFill/>
          <a:ln w="9525">
            <a:noFill/>
            <a:miter lim="800000"/>
            <a:headEnd/>
            <a:tailEnd/>
          </a:ln>
        </p:spPr>
        <p:txBody>
          <a:bodyPr/>
          <a:lstStyle/>
          <a:p>
            <a:pPr marL="342900" indent="-342900">
              <a:spcBef>
                <a:spcPct val="20000"/>
              </a:spcBef>
              <a:buFont typeface="Arial" charset="0"/>
              <a:buNone/>
            </a:pPr>
            <a:endParaRPr lang="tr-TR" sz="2400" dirty="0">
              <a:latin typeface="Calibri" pitchFamily="34" charset="0"/>
            </a:endParaRPr>
          </a:p>
          <a:p>
            <a:pPr marL="342900" indent="-342900">
              <a:spcBef>
                <a:spcPct val="20000"/>
              </a:spcBef>
              <a:buFont typeface="Arial" charset="0"/>
              <a:buNone/>
            </a:pPr>
            <a:endParaRPr lang="tr-TR" sz="2400" dirty="0">
              <a:latin typeface="Calibri" pitchFamily="34" charset="0"/>
            </a:endParaRPr>
          </a:p>
          <a:p>
            <a:pPr marL="342900" indent="-342900">
              <a:spcBef>
                <a:spcPct val="20000"/>
              </a:spcBef>
              <a:buFont typeface="Arial" charset="0"/>
              <a:buNone/>
            </a:pPr>
            <a:endParaRPr lang="tr-TR" sz="2400" dirty="0">
              <a:latin typeface="Calibri" pitchFamily="34" charset="0"/>
            </a:endParaRPr>
          </a:p>
          <a:p>
            <a:pPr marL="342900" indent="-342900">
              <a:spcBef>
                <a:spcPct val="20000"/>
              </a:spcBef>
              <a:buFont typeface="Arial" charset="0"/>
              <a:buNone/>
            </a:pPr>
            <a:endParaRPr lang="tr-TR" sz="2400" dirty="0">
              <a:latin typeface="Calibri" pitchFamily="34" charset="0"/>
            </a:endParaRPr>
          </a:p>
          <a:p>
            <a:pPr marL="342900" indent="-342900">
              <a:spcBef>
                <a:spcPct val="20000"/>
              </a:spcBef>
              <a:buFont typeface="Arial" charset="0"/>
              <a:buNone/>
            </a:pPr>
            <a:endParaRPr lang="tr-TR" sz="2400" dirty="0">
              <a:latin typeface="Calibri" pitchFamily="34" charset="0"/>
            </a:endParaRPr>
          </a:p>
          <a:p>
            <a:pPr marL="342900" indent="-342900">
              <a:spcBef>
                <a:spcPct val="20000"/>
              </a:spcBef>
              <a:buFont typeface="Arial" charset="0"/>
              <a:buNone/>
            </a:pPr>
            <a:r>
              <a:rPr lang="tr-TR" sz="2400" dirty="0">
                <a:latin typeface="Calibri" pitchFamily="34" charset="0"/>
              </a:rPr>
              <a:t>,</a:t>
            </a:r>
          </a:p>
        </p:txBody>
      </p:sp>
      <p:sp>
        <p:nvSpPr>
          <p:cNvPr id="7" name="6 Yuvarlatılmış Dikdörtgen"/>
          <p:cNvSpPr/>
          <p:nvPr/>
        </p:nvSpPr>
        <p:spPr>
          <a:xfrm>
            <a:off x="-214346" y="571480"/>
            <a:ext cx="6143668" cy="1143008"/>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t>    Arşiv hizmetlerinin tam ve eksiksiz yürütülebilmesi </a:t>
            </a:r>
          </a:p>
        </p:txBody>
      </p:sp>
      <p:graphicFrame>
        <p:nvGraphicFramePr>
          <p:cNvPr id="10" name="9 Diyagram"/>
          <p:cNvGraphicFramePr/>
          <p:nvPr/>
        </p:nvGraphicFramePr>
        <p:xfrm>
          <a:off x="357158" y="2571744"/>
          <a:ext cx="592935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897" name="Picture 3" descr="C:\Users\aakbayir\Desktop\Adsız.jpg"/>
          <p:cNvPicPr>
            <a:picLocks noChangeAspect="1" noChangeArrowheads="1"/>
          </p:cNvPicPr>
          <p:nvPr/>
        </p:nvPicPr>
        <p:blipFill>
          <a:blip r:embed="rId9" cstate="print"/>
          <a:srcRect/>
          <a:stretch>
            <a:fillRect/>
          </a:stretch>
        </p:blipFill>
        <p:spPr bwMode="auto">
          <a:xfrm>
            <a:off x="6500813" y="2286000"/>
            <a:ext cx="2914650" cy="1636713"/>
          </a:xfrm>
          <a:prstGeom prst="rect">
            <a:avLst/>
          </a:prstGeom>
          <a:noFill/>
          <a:ln w="9525">
            <a:noFill/>
            <a:miter lim="800000"/>
            <a:headEnd/>
            <a:tailEnd/>
          </a:ln>
        </p:spPr>
      </p:pic>
      <p:pic>
        <p:nvPicPr>
          <p:cNvPr id="37898" name="Picture 4" descr="C:\Users\aakbayir\Desktop\Personnel-icon.png"/>
          <p:cNvPicPr>
            <a:picLocks noChangeAspect="1" noChangeArrowheads="1"/>
          </p:cNvPicPr>
          <p:nvPr/>
        </p:nvPicPr>
        <p:blipFill>
          <a:blip r:embed="rId10" cstate="print"/>
          <a:srcRect/>
          <a:stretch>
            <a:fillRect/>
          </a:stretch>
        </p:blipFill>
        <p:spPr bwMode="auto">
          <a:xfrm>
            <a:off x="6357938" y="4000500"/>
            <a:ext cx="1219200" cy="1219200"/>
          </a:xfrm>
          <a:prstGeom prst="rect">
            <a:avLst/>
          </a:prstGeom>
          <a:noFill/>
          <a:ln w="9525">
            <a:noFill/>
            <a:miter lim="800000"/>
            <a:headEnd/>
            <a:tailEnd/>
          </a:ln>
        </p:spPr>
      </p:pic>
      <p:pic>
        <p:nvPicPr>
          <p:cNvPr id="37899" name="Picture 5" descr="C:\Users\aakbayir\Desktop\gold-coin-vector.jpg"/>
          <p:cNvPicPr>
            <a:picLocks noChangeAspect="1" noChangeArrowheads="1"/>
          </p:cNvPicPr>
          <p:nvPr/>
        </p:nvPicPr>
        <p:blipFill>
          <a:blip r:embed="rId11" cstate="print"/>
          <a:srcRect/>
          <a:stretch>
            <a:fillRect/>
          </a:stretch>
        </p:blipFill>
        <p:spPr bwMode="auto">
          <a:xfrm>
            <a:off x="7643813" y="5000625"/>
            <a:ext cx="1233487" cy="10255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39938" name="Metin kutusu 10"/>
          <p:cNvSpPr txBox="1">
            <a:spLocks noChangeArrowheads="1"/>
          </p:cNvSpPr>
          <p:nvPr/>
        </p:nvSpPr>
        <p:spPr bwMode="auto">
          <a:xfrm>
            <a:off x="7308850" y="595427"/>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39939"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dirty="0">
              <a:latin typeface="Calibri" pitchFamily="34" charset="0"/>
            </a:endParaRPr>
          </a:p>
        </p:txBody>
      </p:sp>
      <p:sp>
        <p:nvSpPr>
          <p:cNvPr id="39940" name="Rectangle 3"/>
          <p:cNvSpPr txBox="1">
            <a:spLocks noChangeArrowheads="1"/>
          </p:cNvSpPr>
          <p:nvPr/>
        </p:nvSpPr>
        <p:spPr bwMode="auto">
          <a:xfrm>
            <a:off x="714375" y="1714500"/>
            <a:ext cx="7904163" cy="4364038"/>
          </a:xfrm>
          <a:prstGeom prst="rect">
            <a:avLst/>
          </a:prstGeom>
          <a:noFill/>
          <a:ln w="9525">
            <a:noFill/>
            <a:miter lim="800000"/>
            <a:headEnd/>
            <a:tailEnd/>
          </a:ln>
        </p:spPr>
        <p:txBody>
          <a:bodyPr/>
          <a:lstStyle/>
          <a:p>
            <a:pPr marL="342900" indent="-342900">
              <a:spcBef>
                <a:spcPct val="20000"/>
              </a:spcBef>
              <a:buFont typeface="Arial" charset="0"/>
              <a:buNone/>
            </a:pPr>
            <a:r>
              <a:rPr lang="tr-TR" sz="2400" dirty="0">
                <a:latin typeface="Calibri" pitchFamily="34" charset="0"/>
              </a:rPr>
              <a:t>		3056 sayılı Başbakanlık Teşkilat Kanunu’nu 2’nci maddesi  g fıkrası ile devlet arşiv hizmetlerinin Başbakanlık tarafından yürütülmesi hükme bağlanmıştır.</a:t>
            </a:r>
          </a:p>
          <a:p>
            <a:pPr marL="342900" indent="-342900">
              <a:lnSpc>
                <a:spcPct val="80000"/>
              </a:lnSpc>
              <a:spcBef>
                <a:spcPct val="20000"/>
              </a:spcBef>
              <a:buFont typeface="Arial" charset="0"/>
              <a:buNone/>
            </a:pPr>
            <a:endParaRPr lang="tr-TR" sz="2400" i="1" dirty="0">
              <a:latin typeface="Calibri" pitchFamily="34" charset="0"/>
            </a:endParaRPr>
          </a:p>
          <a:p>
            <a:pPr marL="342900" indent="-342900">
              <a:lnSpc>
                <a:spcPct val="80000"/>
              </a:lnSpc>
              <a:spcBef>
                <a:spcPct val="20000"/>
              </a:spcBef>
              <a:buFont typeface="Arial" charset="0"/>
              <a:buNone/>
            </a:pPr>
            <a:r>
              <a:rPr lang="tr-TR" sz="2400" b="1" dirty="0">
                <a:latin typeface="Calibri" pitchFamily="34" charset="0"/>
              </a:rPr>
              <a:t>Devlet Arşivleri Genel Müdürlüğü’nün görevleri şunlardır:</a:t>
            </a:r>
            <a:endParaRPr lang="tr-TR" sz="2400" dirty="0">
              <a:latin typeface="Calibri" pitchFamily="34" charset="0"/>
            </a:endParaRPr>
          </a:p>
          <a:p>
            <a:pPr marL="342900" indent="-342900">
              <a:lnSpc>
                <a:spcPct val="80000"/>
              </a:lnSpc>
              <a:spcBef>
                <a:spcPct val="20000"/>
              </a:spcBef>
              <a:buFont typeface="Arial" charset="0"/>
              <a:buNone/>
            </a:pPr>
            <a:endParaRPr lang="tr-TR" sz="2400" dirty="0">
              <a:latin typeface="Calibri" pitchFamily="34" charset="0"/>
            </a:endParaRPr>
          </a:p>
        </p:txBody>
      </p:sp>
      <p:sp>
        <p:nvSpPr>
          <p:cNvPr id="7" name="6 Yuvarlatılmış Dikdörtgen"/>
          <p:cNvSpPr/>
          <p:nvPr/>
        </p:nvSpPr>
        <p:spPr>
          <a:xfrm>
            <a:off x="-214346" y="571480"/>
            <a:ext cx="4929190" cy="71438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800" b="1" dirty="0"/>
              <a:t>     Arşiv Mevzuatı</a:t>
            </a:r>
          </a:p>
          <a:p>
            <a:pPr fontAlgn="auto">
              <a:spcBef>
                <a:spcPts val="0"/>
              </a:spcBef>
              <a:spcAft>
                <a:spcPts val="0"/>
              </a:spcAft>
              <a:defRPr/>
            </a:pPr>
            <a:endParaRPr lang="tr-TR" sz="2800" b="1" dirty="0"/>
          </a:p>
        </p:txBody>
      </p:sp>
      <p:sp>
        <p:nvSpPr>
          <p:cNvPr id="9" name="8 Yuvarlatılmış Dikdörtgen"/>
          <p:cNvSpPr/>
          <p:nvPr/>
        </p:nvSpPr>
        <p:spPr>
          <a:xfrm>
            <a:off x="-214346" y="4214818"/>
            <a:ext cx="7643866" cy="928694"/>
          </a:xfrm>
          <a:prstGeom prst="round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80000"/>
              </a:lnSpc>
              <a:spcBef>
                <a:spcPts val="0"/>
              </a:spcBef>
              <a:spcAft>
                <a:spcPts val="0"/>
              </a:spcAft>
              <a:defRPr/>
            </a:pPr>
            <a:r>
              <a:rPr lang="tr-TR" sz="2400" b="1" dirty="0"/>
              <a:t>      Milli arşiv politikasının esaslarını belirlemek</a:t>
            </a:r>
          </a:p>
        </p:txBody>
      </p:sp>
      <p:sp>
        <p:nvSpPr>
          <p:cNvPr id="10" name="9 Yuvarlatılmış Dikdörtgen"/>
          <p:cNvSpPr/>
          <p:nvPr/>
        </p:nvSpPr>
        <p:spPr>
          <a:xfrm>
            <a:off x="-214346" y="5394108"/>
            <a:ext cx="7643866" cy="1071570"/>
          </a:xfrm>
          <a:prstGeom prst="round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80000"/>
              </a:lnSpc>
              <a:spcBef>
                <a:spcPts val="0"/>
              </a:spcBef>
              <a:spcAft>
                <a:spcPts val="0"/>
              </a:spcAft>
              <a:defRPr/>
            </a:pPr>
            <a:r>
              <a:rPr lang="tr-TR" sz="2400" b="1" dirty="0"/>
              <a:t>       Devlet ve millet hayatını ilgilendiren her türlü bilgi ve               …    belgeleri toplamak, değerlendirmek ve saklamak</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41986" name="Metin kutusu 10"/>
          <p:cNvSpPr txBox="1">
            <a:spLocks noChangeArrowheads="1"/>
          </p:cNvSpPr>
          <p:nvPr/>
        </p:nvSpPr>
        <p:spPr bwMode="auto">
          <a:xfrm>
            <a:off x="7308850" y="595427"/>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41987"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dirty="0">
              <a:latin typeface="Calibri" pitchFamily="34" charset="0"/>
            </a:endParaRPr>
          </a:p>
        </p:txBody>
      </p:sp>
      <p:sp>
        <p:nvSpPr>
          <p:cNvPr id="41988" name="Rectangle 3"/>
          <p:cNvSpPr txBox="1">
            <a:spLocks noChangeArrowheads="1"/>
          </p:cNvSpPr>
          <p:nvPr/>
        </p:nvSpPr>
        <p:spPr bwMode="auto">
          <a:xfrm>
            <a:off x="971550" y="1935163"/>
            <a:ext cx="7715250" cy="1565275"/>
          </a:xfrm>
          <a:prstGeom prst="rect">
            <a:avLst/>
          </a:prstGeom>
          <a:noFill/>
          <a:ln w="9525">
            <a:noFill/>
            <a:miter lim="800000"/>
            <a:headEnd/>
            <a:tailEnd/>
          </a:ln>
        </p:spPr>
        <p:txBody>
          <a:bodyPr/>
          <a:lstStyle/>
          <a:p>
            <a:pPr marL="342900" indent="-342900">
              <a:spcBef>
                <a:spcPct val="20000"/>
              </a:spcBef>
              <a:buFont typeface="Arial" charset="0"/>
              <a:buNone/>
            </a:pPr>
            <a:r>
              <a:rPr lang="tr-TR" sz="2300" i="1" dirty="0">
                <a:latin typeface="Calibri" pitchFamily="34" charset="0"/>
              </a:rPr>
              <a:t>	Arşiv malzemesinin kopyalarını çıkararak devamlılığını sağlamak ve bunları küçük hacimlere döndürmek için film, mikrofilm, fotokopi ve gerektiğinde diğer ileri teknikleri uygulamak,</a:t>
            </a:r>
          </a:p>
        </p:txBody>
      </p:sp>
      <p:sp>
        <p:nvSpPr>
          <p:cNvPr id="6" name="5 Yuvarlatılmış Dikdörtgen"/>
          <p:cNvSpPr/>
          <p:nvPr/>
        </p:nvSpPr>
        <p:spPr>
          <a:xfrm>
            <a:off x="-214346" y="571480"/>
            <a:ext cx="4929190" cy="71438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800" b="1" dirty="0"/>
              <a:t>     Arşiv Mevzuatı</a:t>
            </a:r>
          </a:p>
          <a:p>
            <a:pPr fontAlgn="auto">
              <a:spcBef>
                <a:spcPts val="0"/>
              </a:spcBef>
              <a:spcAft>
                <a:spcPts val="0"/>
              </a:spcAft>
              <a:defRPr/>
            </a:pPr>
            <a:endParaRPr lang="tr-TR" sz="2800" b="1" dirty="0"/>
          </a:p>
        </p:txBody>
      </p:sp>
      <p:pic>
        <p:nvPicPr>
          <p:cNvPr id="41992" name="Picture 2" descr="C:\Users\aakbayir\Desktop\3121931_b72a5217c1_m.jpeg"/>
          <p:cNvPicPr>
            <a:picLocks noChangeAspect="1" noChangeArrowheads="1"/>
          </p:cNvPicPr>
          <p:nvPr/>
        </p:nvPicPr>
        <p:blipFill>
          <a:blip r:embed="rId4" cstate="print"/>
          <a:srcRect/>
          <a:stretch>
            <a:fillRect/>
          </a:stretch>
        </p:blipFill>
        <p:spPr bwMode="auto">
          <a:xfrm>
            <a:off x="3857625" y="3214688"/>
            <a:ext cx="4649788" cy="29289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44034" name="Metin kutusu 10"/>
          <p:cNvSpPr txBox="1">
            <a:spLocks noChangeArrowheads="1"/>
          </p:cNvSpPr>
          <p:nvPr/>
        </p:nvSpPr>
        <p:spPr bwMode="auto">
          <a:xfrm>
            <a:off x="7308304" y="595427"/>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44035"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dirty="0">
              <a:latin typeface="Calibri" pitchFamily="34" charset="0"/>
            </a:endParaRPr>
          </a:p>
        </p:txBody>
      </p:sp>
      <p:sp>
        <p:nvSpPr>
          <p:cNvPr id="44036" name="Rectangle 3"/>
          <p:cNvSpPr txBox="1">
            <a:spLocks noChangeArrowheads="1"/>
          </p:cNvSpPr>
          <p:nvPr/>
        </p:nvSpPr>
        <p:spPr bwMode="auto">
          <a:xfrm>
            <a:off x="971550" y="1643063"/>
            <a:ext cx="7715250" cy="1065212"/>
          </a:xfrm>
          <a:prstGeom prst="rect">
            <a:avLst/>
          </a:prstGeom>
          <a:noFill/>
          <a:ln w="9525">
            <a:noFill/>
            <a:miter lim="800000"/>
            <a:headEnd/>
            <a:tailEnd/>
          </a:ln>
        </p:spPr>
        <p:txBody>
          <a:bodyPr/>
          <a:lstStyle/>
          <a:p>
            <a:pPr marL="342900" indent="-342900">
              <a:spcBef>
                <a:spcPct val="20000"/>
              </a:spcBef>
              <a:buFont typeface="Arial" charset="0"/>
              <a:buNone/>
            </a:pPr>
            <a:r>
              <a:rPr lang="tr-TR" sz="2400" i="1" dirty="0">
                <a:latin typeface="Calibri" pitchFamily="34" charset="0"/>
              </a:rPr>
              <a:t>	Kamu kurum ve kuruluşlarının arşivlerinde ayıklama, saklama ve imha işlemlerini denetlemek,</a:t>
            </a:r>
          </a:p>
          <a:p>
            <a:pPr marL="342900" indent="-342900">
              <a:lnSpc>
                <a:spcPct val="90000"/>
              </a:lnSpc>
              <a:spcBef>
                <a:spcPct val="20000"/>
              </a:spcBef>
              <a:buFont typeface="Arial" charset="0"/>
              <a:buNone/>
            </a:pPr>
            <a:r>
              <a:rPr lang="tr-TR" sz="2400" i="1" dirty="0">
                <a:latin typeface="Calibri" pitchFamily="34" charset="0"/>
              </a:rPr>
              <a:t>	</a:t>
            </a:r>
          </a:p>
        </p:txBody>
      </p:sp>
      <p:sp>
        <p:nvSpPr>
          <p:cNvPr id="6" name="5 Yuvarlatılmış Dikdörtgen"/>
          <p:cNvSpPr/>
          <p:nvPr/>
        </p:nvSpPr>
        <p:spPr>
          <a:xfrm>
            <a:off x="-214346" y="571480"/>
            <a:ext cx="4929190" cy="71438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800" b="1" dirty="0"/>
              <a:t>     Arşiv Mevzuatı</a:t>
            </a:r>
          </a:p>
          <a:p>
            <a:pPr fontAlgn="auto">
              <a:spcBef>
                <a:spcPts val="0"/>
              </a:spcBef>
              <a:spcAft>
                <a:spcPts val="0"/>
              </a:spcAft>
              <a:defRPr/>
            </a:pPr>
            <a:endParaRPr lang="tr-TR" sz="2800" b="1" dirty="0"/>
          </a:p>
        </p:txBody>
      </p:sp>
      <p:pic>
        <p:nvPicPr>
          <p:cNvPr id="44040" name="Picture 2" descr="J:\ilkel evrak taşıma\IMG_20140326_102847.jpg"/>
          <p:cNvPicPr>
            <a:picLocks noChangeAspect="1" noChangeArrowheads="1"/>
          </p:cNvPicPr>
          <p:nvPr/>
        </p:nvPicPr>
        <p:blipFill>
          <a:blip r:embed="rId4" cstate="print"/>
          <a:srcRect/>
          <a:stretch>
            <a:fillRect/>
          </a:stretch>
        </p:blipFill>
        <p:spPr bwMode="auto">
          <a:xfrm>
            <a:off x="2484438" y="2420938"/>
            <a:ext cx="6202362" cy="3473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46082" name="Metin kutusu 10"/>
          <p:cNvSpPr txBox="1">
            <a:spLocks noChangeArrowheads="1"/>
          </p:cNvSpPr>
          <p:nvPr/>
        </p:nvSpPr>
        <p:spPr bwMode="auto">
          <a:xfrm>
            <a:off x="7336737" y="595427"/>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46083"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dirty="0">
              <a:latin typeface="Calibri" pitchFamily="34" charset="0"/>
            </a:endParaRPr>
          </a:p>
        </p:txBody>
      </p:sp>
      <p:sp>
        <p:nvSpPr>
          <p:cNvPr id="46084" name="Rectangle 3"/>
          <p:cNvSpPr txBox="1">
            <a:spLocks noChangeArrowheads="1"/>
          </p:cNvSpPr>
          <p:nvPr/>
        </p:nvSpPr>
        <p:spPr bwMode="auto">
          <a:xfrm>
            <a:off x="971550" y="1935163"/>
            <a:ext cx="7715250" cy="4389437"/>
          </a:xfrm>
          <a:prstGeom prst="rect">
            <a:avLst/>
          </a:prstGeom>
          <a:noFill/>
          <a:ln w="9525">
            <a:noFill/>
            <a:miter lim="800000"/>
            <a:headEnd/>
            <a:tailEnd/>
          </a:ln>
        </p:spPr>
        <p:txBody>
          <a:bodyPr/>
          <a:lstStyle/>
          <a:p>
            <a:pPr marL="342900" indent="-342900" algn="just">
              <a:spcBef>
                <a:spcPct val="20000"/>
              </a:spcBef>
              <a:buFont typeface="Arial" charset="0"/>
              <a:buNone/>
            </a:pPr>
            <a:r>
              <a:rPr lang="tr-TR" sz="2400" dirty="0">
                <a:latin typeface="Calibri" pitchFamily="34" charset="0"/>
              </a:rPr>
              <a:t>	Kamu kurum ve kuruluşlarının elinde bulunan arşiv malzemesi ve arşivlik malzeme dışında kalan ve muhafazasına lüzum görülmeyen malzemenin ayıklama ve imhası ile arşiv malzemesinin Devlet Arşivi’ne devrini düzenleyen </a:t>
            </a:r>
          </a:p>
          <a:p>
            <a:pPr marL="342900" indent="-342900">
              <a:spcBef>
                <a:spcPct val="20000"/>
              </a:spcBef>
              <a:buFont typeface="Arial" charset="0"/>
              <a:buChar char="•"/>
            </a:pPr>
            <a:endParaRPr lang="tr-TR" sz="2400" dirty="0">
              <a:latin typeface="Calibri" pitchFamily="34" charset="0"/>
            </a:endParaRPr>
          </a:p>
          <a:p>
            <a:pPr marL="342900" indent="-342900">
              <a:spcBef>
                <a:spcPct val="20000"/>
              </a:spcBef>
              <a:buFont typeface="Arial" charset="0"/>
              <a:buNone/>
            </a:pPr>
            <a:r>
              <a:rPr lang="tr-TR" sz="2400" dirty="0">
                <a:latin typeface="Calibri" pitchFamily="34" charset="0"/>
              </a:rPr>
              <a:t>	</a:t>
            </a:r>
          </a:p>
        </p:txBody>
      </p:sp>
      <p:sp>
        <p:nvSpPr>
          <p:cNvPr id="6" name="5 Yuvarlatılmış Dikdörtgen"/>
          <p:cNvSpPr/>
          <p:nvPr/>
        </p:nvSpPr>
        <p:spPr>
          <a:xfrm>
            <a:off x="-214346" y="571480"/>
            <a:ext cx="4929190" cy="71438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800" b="1" dirty="0"/>
              <a:t>     Arşiv Mevzuatı</a:t>
            </a:r>
          </a:p>
          <a:p>
            <a:pPr fontAlgn="auto">
              <a:spcBef>
                <a:spcPts val="0"/>
              </a:spcBef>
              <a:spcAft>
                <a:spcPts val="0"/>
              </a:spcAft>
              <a:defRPr/>
            </a:pPr>
            <a:endParaRPr lang="tr-TR" sz="2800" b="1" dirty="0"/>
          </a:p>
        </p:txBody>
      </p:sp>
      <p:sp>
        <p:nvSpPr>
          <p:cNvPr id="7" name="6 Yuvarlatılmış Dikdörtgen"/>
          <p:cNvSpPr/>
          <p:nvPr/>
        </p:nvSpPr>
        <p:spPr>
          <a:xfrm>
            <a:off x="1176193" y="3861048"/>
            <a:ext cx="7358114" cy="1785950"/>
          </a:xfrm>
          <a:prstGeom prst="round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b="1" dirty="0">
                <a:solidFill>
                  <a:schemeClr val="tx1"/>
                </a:solidFill>
              </a:rPr>
              <a:t>3473 sayılı “</a:t>
            </a:r>
            <a:r>
              <a:rPr lang="tr-TR" sz="2400" b="1" dirty="0">
                <a:solidFill>
                  <a:srgbClr val="FF0000"/>
                </a:solidFill>
              </a:rPr>
              <a:t>Muhafazasına Lüzum Kalmayan Evrak ve Malzemenin Yok Edilmesi Hakkında Kanun</a:t>
            </a:r>
            <a:r>
              <a:rPr lang="tr-TR" sz="2400" b="1" dirty="0">
                <a:solidFill>
                  <a:schemeClr val="tx1"/>
                </a:solidFill>
              </a:rPr>
              <a:t>”</a:t>
            </a:r>
            <a:r>
              <a:rPr lang="tr-TR" sz="2400" b="1" dirty="0"/>
              <a:t> </a:t>
            </a:r>
          </a:p>
          <a:p>
            <a:pPr algn="ctr" fontAlgn="auto">
              <a:spcBef>
                <a:spcPts val="0"/>
              </a:spcBef>
              <a:spcAft>
                <a:spcPts val="0"/>
              </a:spcAft>
              <a:defRPr/>
            </a:pPr>
            <a:r>
              <a:rPr lang="tr-TR" sz="2400" b="1" dirty="0">
                <a:solidFill>
                  <a:schemeClr val="tx1"/>
                </a:solidFill>
              </a:rPr>
              <a:t>28 Eylül 1988 tarihinde yürürlüğe girmiştir</a:t>
            </a:r>
            <a:r>
              <a:rPr lang="tr-TR" b="1" dirty="0">
                <a:solidFill>
                  <a:schemeClr val="tx1"/>
                </a:solidFill>
              </a:rPr>
              <a:t>. </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48130" name="Metin kutusu 10"/>
          <p:cNvSpPr txBox="1">
            <a:spLocks noChangeArrowheads="1"/>
          </p:cNvSpPr>
          <p:nvPr/>
        </p:nvSpPr>
        <p:spPr bwMode="auto">
          <a:xfrm>
            <a:off x="7308850" y="566350"/>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48131"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dirty="0">
              <a:latin typeface="Calibri" pitchFamily="34" charset="0"/>
            </a:endParaRPr>
          </a:p>
        </p:txBody>
      </p:sp>
      <p:sp>
        <p:nvSpPr>
          <p:cNvPr id="6" name="5 Yuvarlatılmış Dikdörtgen"/>
          <p:cNvSpPr/>
          <p:nvPr/>
        </p:nvSpPr>
        <p:spPr>
          <a:xfrm>
            <a:off x="-214346" y="571480"/>
            <a:ext cx="4929190" cy="71438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800" b="1" dirty="0"/>
              <a:t>     Arşiv Mevzuatı</a:t>
            </a:r>
          </a:p>
          <a:p>
            <a:pPr fontAlgn="auto">
              <a:spcBef>
                <a:spcPts val="0"/>
              </a:spcBef>
              <a:spcAft>
                <a:spcPts val="0"/>
              </a:spcAft>
              <a:defRPr/>
            </a:pPr>
            <a:endParaRPr lang="tr-TR" sz="2800" b="1" dirty="0"/>
          </a:p>
        </p:txBody>
      </p:sp>
      <p:sp>
        <p:nvSpPr>
          <p:cNvPr id="7" name="5 Yuvarlatılmış Dikdörtgen"/>
          <p:cNvSpPr/>
          <p:nvPr/>
        </p:nvSpPr>
        <p:spPr>
          <a:xfrm>
            <a:off x="-138210" y="1643465"/>
            <a:ext cx="5005326" cy="714380"/>
          </a:xfrm>
          <a:prstGeom prst="roundRect">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algn="ctr" fontAlgn="auto">
              <a:spcBef>
                <a:spcPts val="0"/>
              </a:spcBef>
              <a:spcAft>
                <a:spcPts val="0"/>
              </a:spcAft>
              <a:defRPr/>
            </a:pPr>
            <a:r>
              <a:rPr lang="tr-TR" sz="2800" dirty="0"/>
              <a:t>Arşiv malzemesi</a:t>
            </a:r>
          </a:p>
          <a:p>
            <a:pPr fontAlgn="auto">
              <a:spcBef>
                <a:spcPts val="0"/>
              </a:spcBef>
              <a:spcAft>
                <a:spcPts val="0"/>
              </a:spcAft>
              <a:defRPr/>
            </a:pPr>
            <a:endParaRPr lang="tr-TR" sz="2800" b="1" dirty="0"/>
          </a:p>
        </p:txBody>
      </p:sp>
      <p:sp>
        <p:nvSpPr>
          <p:cNvPr id="9" name="5 Yuvarlatılmış Dikdörtgen"/>
          <p:cNvSpPr/>
          <p:nvPr/>
        </p:nvSpPr>
        <p:spPr>
          <a:xfrm>
            <a:off x="-138566" y="2546553"/>
            <a:ext cx="5005326" cy="714380"/>
          </a:xfrm>
          <a:prstGeom prst="roundRect">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800" dirty="0"/>
              <a:t>Arşivlik malzeme</a:t>
            </a:r>
          </a:p>
        </p:txBody>
      </p:sp>
      <p:sp>
        <p:nvSpPr>
          <p:cNvPr id="12" name="5 Yuvarlatılmış Dikdörtgen"/>
          <p:cNvSpPr/>
          <p:nvPr/>
        </p:nvSpPr>
        <p:spPr>
          <a:xfrm>
            <a:off x="-214346" y="3444133"/>
            <a:ext cx="5081462" cy="714380"/>
          </a:xfrm>
          <a:prstGeom prst="roundRect">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800" dirty="0"/>
              <a:t>Ayıklama ve </a:t>
            </a:r>
            <a:r>
              <a:rPr lang="tr-TR" sz="2800" dirty="0" smtClean="0"/>
              <a:t>imha </a:t>
            </a:r>
            <a:r>
              <a:rPr lang="tr-TR" sz="2800" dirty="0"/>
              <a:t>işlemi </a:t>
            </a:r>
            <a:endParaRPr lang="tr-TR" sz="2800" b="1" dirty="0"/>
          </a:p>
        </p:txBody>
      </p:sp>
      <p:sp>
        <p:nvSpPr>
          <p:cNvPr id="13" name="5 Yuvarlatılmış Dikdörtgen"/>
          <p:cNvSpPr/>
          <p:nvPr/>
        </p:nvSpPr>
        <p:spPr>
          <a:xfrm>
            <a:off x="-181524" y="5589240"/>
            <a:ext cx="5048639" cy="858396"/>
          </a:xfrm>
          <a:prstGeom prst="roundRect">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800" dirty="0"/>
              <a:t>Ayıklama ve imha komisyonlarının teşkili</a:t>
            </a:r>
            <a:endParaRPr lang="tr-TR" sz="2800" b="1" dirty="0"/>
          </a:p>
        </p:txBody>
      </p:sp>
      <p:sp>
        <p:nvSpPr>
          <p:cNvPr id="14" name="5 Yuvarlatılmış Dikdörtgen"/>
          <p:cNvSpPr/>
          <p:nvPr/>
        </p:nvSpPr>
        <p:spPr>
          <a:xfrm>
            <a:off x="-181524" y="4414905"/>
            <a:ext cx="5048639" cy="864096"/>
          </a:xfrm>
          <a:prstGeom prst="roundRect">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800" dirty="0"/>
              <a:t>Kurum ve kuruluşlara getirilen mükellefiyetler </a:t>
            </a:r>
          </a:p>
        </p:txBody>
      </p:sp>
      <p:pic>
        <p:nvPicPr>
          <p:cNvPr id="48150" name="Picture 1" descr="C:\Users\aakbayir\Desktop\paper2.jpg"/>
          <p:cNvPicPr>
            <a:picLocks noChangeAspect="1" noChangeArrowheads="1"/>
          </p:cNvPicPr>
          <p:nvPr/>
        </p:nvPicPr>
        <p:blipFill>
          <a:blip r:embed="rId4" cstate="print"/>
          <a:srcRect/>
          <a:stretch>
            <a:fillRect/>
          </a:stretch>
        </p:blipFill>
        <p:spPr bwMode="auto">
          <a:xfrm>
            <a:off x="5429250" y="1357313"/>
            <a:ext cx="2065338" cy="2754312"/>
          </a:xfrm>
          <a:prstGeom prst="rect">
            <a:avLst/>
          </a:prstGeom>
          <a:noFill/>
          <a:ln w="9525">
            <a:noFill/>
            <a:miter lim="800000"/>
            <a:headEnd/>
            <a:tailEnd/>
          </a:ln>
        </p:spPr>
      </p:pic>
      <p:pic>
        <p:nvPicPr>
          <p:cNvPr id="48151" name="Picture 3" descr="C:\Users\aakbayir\Desktop\Business_clock_pictogram_time_1-256.png"/>
          <p:cNvPicPr>
            <a:picLocks noChangeAspect="1" noChangeArrowheads="1"/>
          </p:cNvPicPr>
          <p:nvPr/>
        </p:nvPicPr>
        <p:blipFill>
          <a:blip r:embed="rId5" cstate="print"/>
          <a:srcRect/>
          <a:stretch>
            <a:fillRect/>
          </a:stretch>
        </p:blipFill>
        <p:spPr bwMode="auto">
          <a:xfrm>
            <a:off x="7429500" y="1643063"/>
            <a:ext cx="1714500" cy="1714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50178" name="Metin kutusu 10"/>
          <p:cNvSpPr txBox="1">
            <a:spLocks noChangeArrowheads="1"/>
          </p:cNvSpPr>
          <p:nvPr/>
        </p:nvSpPr>
        <p:spPr bwMode="auto">
          <a:xfrm>
            <a:off x="7308850" y="595427"/>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50179"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dirty="0">
              <a:latin typeface="Calibri" pitchFamily="34" charset="0"/>
            </a:endParaRPr>
          </a:p>
        </p:txBody>
      </p:sp>
      <p:sp>
        <p:nvSpPr>
          <p:cNvPr id="50180" name="Rectangle 3"/>
          <p:cNvSpPr txBox="1">
            <a:spLocks noChangeArrowheads="1"/>
          </p:cNvSpPr>
          <p:nvPr/>
        </p:nvSpPr>
        <p:spPr bwMode="auto">
          <a:xfrm>
            <a:off x="714375" y="1935163"/>
            <a:ext cx="7715250" cy="4389437"/>
          </a:xfrm>
          <a:prstGeom prst="rect">
            <a:avLst/>
          </a:prstGeom>
          <a:noFill/>
          <a:ln w="9525">
            <a:noFill/>
            <a:miter lim="800000"/>
            <a:headEnd/>
            <a:tailEnd/>
          </a:ln>
        </p:spPr>
        <p:txBody>
          <a:bodyPr/>
          <a:lstStyle/>
          <a:p>
            <a:pPr marL="342900" indent="-342900" algn="just">
              <a:spcBef>
                <a:spcPct val="20000"/>
              </a:spcBef>
              <a:buFont typeface="Arial" charset="0"/>
              <a:buNone/>
            </a:pPr>
            <a:endParaRPr lang="tr-TR" sz="2400" dirty="0">
              <a:latin typeface="Calibri" pitchFamily="34" charset="0"/>
            </a:endParaRPr>
          </a:p>
          <a:p>
            <a:pPr marL="342900" indent="-342900" algn="just">
              <a:spcBef>
                <a:spcPct val="20000"/>
              </a:spcBef>
              <a:buFont typeface="Arial" charset="0"/>
              <a:buNone/>
            </a:pPr>
            <a:r>
              <a:rPr lang="tr-TR" sz="2400" dirty="0">
                <a:latin typeface="Calibri" pitchFamily="34" charset="0"/>
              </a:rPr>
              <a:t>	3473 sayılı Kanun’un 6’ncı maddesi gereğince, “</a:t>
            </a:r>
            <a:r>
              <a:rPr lang="tr-TR" sz="2400" b="1" dirty="0">
                <a:solidFill>
                  <a:srgbClr val="FF0000"/>
                </a:solidFill>
                <a:latin typeface="Calibri" pitchFamily="34" charset="0"/>
              </a:rPr>
              <a:t>Devlet Arşiv Hizmetleri Hakkında Yönetmelik</a:t>
            </a:r>
            <a:r>
              <a:rPr lang="tr-TR" sz="2400" dirty="0">
                <a:latin typeface="Calibri" pitchFamily="34" charset="0"/>
              </a:rPr>
              <a:t>” Başbakanlıkça hazırlanmış ve 16 Mayıs 1988 tarihli Resmi Gazete’de yayımlanarak yürürlüğe girmiştir.</a:t>
            </a:r>
          </a:p>
        </p:txBody>
      </p:sp>
      <p:sp>
        <p:nvSpPr>
          <p:cNvPr id="6" name="5 Yuvarlatılmış Dikdörtgen"/>
          <p:cNvSpPr/>
          <p:nvPr/>
        </p:nvSpPr>
        <p:spPr>
          <a:xfrm>
            <a:off x="-214346" y="571480"/>
            <a:ext cx="4929190" cy="71438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800" b="1" dirty="0"/>
              <a:t>     Arşiv Mevzuatı</a:t>
            </a:r>
          </a:p>
          <a:p>
            <a:pPr fontAlgn="auto">
              <a:spcBef>
                <a:spcPts val="0"/>
              </a:spcBef>
              <a:spcAft>
                <a:spcPts val="0"/>
              </a:spcAft>
              <a:defRPr/>
            </a:pPr>
            <a:endParaRPr lang="tr-TR" sz="2800" b="1" dirty="0"/>
          </a:p>
        </p:txBody>
      </p:sp>
      <p:pic>
        <p:nvPicPr>
          <p:cNvPr id="50184" name="Picture 2"/>
          <p:cNvPicPr>
            <a:picLocks noChangeAspect="1" noChangeArrowheads="1"/>
          </p:cNvPicPr>
          <p:nvPr/>
        </p:nvPicPr>
        <p:blipFill>
          <a:blip r:embed="rId4" cstate="print"/>
          <a:srcRect/>
          <a:stretch>
            <a:fillRect/>
          </a:stretch>
        </p:blipFill>
        <p:spPr bwMode="auto">
          <a:xfrm>
            <a:off x="5364163" y="3573463"/>
            <a:ext cx="3322637" cy="25923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52226" name="Metin kutusu 10"/>
          <p:cNvSpPr txBox="1">
            <a:spLocks noChangeArrowheads="1"/>
          </p:cNvSpPr>
          <p:nvPr/>
        </p:nvSpPr>
        <p:spPr bwMode="auto">
          <a:xfrm>
            <a:off x="7340937" y="571480"/>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52227"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dirty="0">
              <a:latin typeface="Calibri" pitchFamily="34" charset="0"/>
            </a:endParaRPr>
          </a:p>
        </p:txBody>
      </p:sp>
      <p:sp>
        <p:nvSpPr>
          <p:cNvPr id="52228" name="Rectangle 3"/>
          <p:cNvSpPr txBox="1">
            <a:spLocks noChangeArrowheads="1"/>
          </p:cNvSpPr>
          <p:nvPr/>
        </p:nvSpPr>
        <p:spPr bwMode="auto">
          <a:xfrm>
            <a:off x="971550" y="1935163"/>
            <a:ext cx="7715250" cy="4389437"/>
          </a:xfrm>
          <a:prstGeom prst="rect">
            <a:avLst/>
          </a:prstGeom>
          <a:noFill/>
          <a:ln w="9525">
            <a:noFill/>
            <a:miter lim="800000"/>
            <a:headEnd/>
            <a:tailEnd/>
          </a:ln>
        </p:spPr>
        <p:txBody>
          <a:bodyPr/>
          <a:lstStyle/>
          <a:p>
            <a:pPr algn="just">
              <a:spcBef>
                <a:spcPct val="20000"/>
              </a:spcBef>
              <a:buFont typeface="Arial" charset="0"/>
              <a:buNone/>
            </a:pPr>
            <a:r>
              <a:rPr lang="tr-TR" sz="2400" dirty="0">
                <a:latin typeface="Calibri" pitchFamily="34" charset="0"/>
              </a:rPr>
              <a:t>“Devlet Arşiv Hizmetleri Hakkında </a:t>
            </a:r>
            <a:r>
              <a:rPr lang="tr-TR" sz="2400" dirty="0" err="1">
                <a:latin typeface="Calibri" pitchFamily="34" charset="0"/>
              </a:rPr>
              <a:t>Yönetmelik”in</a:t>
            </a:r>
            <a:r>
              <a:rPr lang="tr-TR" sz="2400" dirty="0">
                <a:latin typeface="Calibri" pitchFamily="34" charset="0"/>
              </a:rPr>
              <a:t> 44. maddesi gereğince mükellef kurum ve kuruluşların kendi Arşiv Yönetmeliklerini hazırlamak zorunda olmaları hükmü de 22.02.2005 tarihinde yapılan Yönetmelik değişikliği ile ortadan kaldırılmıştır.</a:t>
            </a:r>
          </a:p>
        </p:txBody>
      </p:sp>
      <p:sp>
        <p:nvSpPr>
          <p:cNvPr id="6" name="5 Yuvarlatılmış Dikdörtgen"/>
          <p:cNvSpPr/>
          <p:nvPr/>
        </p:nvSpPr>
        <p:spPr>
          <a:xfrm>
            <a:off x="-214346" y="571480"/>
            <a:ext cx="4929190" cy="71438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800" b="1" dirty="0"/>
              <a:t>     Arşiv Mevzuatı</a:t>
            </a:r>
          </a:p>
          <a:p>
            <a:pPr fontAlgn="auto">
              <a:spcBef>
                <a:spcPts val="0"/>
              </a:spcBef>
              <a:spcAft>
                <a:spcPts val="0"/>
              </a:spcAft>
              <a:defRPr/>
            </a:pPr>
            <a:endParaRPr lang="tr-TR" sz="2800" b="1" dirty="0"/>
          </a:p>
        </p:txBody>
      </p:sp>
      <p:pic>
        <p:nvPicPr>
          <p:cNvPr id="52232" name="Picture 2"/>
          <p:cNvPicPr>
            <a:picLocks noChangeAspect="1" noChangeArrowheads="1"/>
          </p:cNvPicPr>
          <p:nvPr/>
        </p:nvPicPr>
        <p:blipFill>
          <a:blip r:embed="rId4" cstate="print"/>
          <a:srcRect/>
          <a:stretch>
            <a:fillRect/>
          </a:stretch>
        </p:blipFill>
        <p:spPr bwMode="auto">
          <a:xfrm>
            <a:off x="4284663" y="3467100"/>
            <a:ext cx="3959225" cy="27701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54275"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54276" name="Rectangle 3"/>
          <p:cNvSpPr txBox="1">
            <a:spLocks noChangeArrowheads="1"/>
          </p:cNvSpPr>
          <p:nvPr/>
        </p:nvSpPr>
        <p:spPr bwMode="auto">
          <a:xfrm>
            <a:off x="714375" y="1928813"/>
            <a:ext cx="7715250" cy="3300412"/>
          </a:xfrm>
          <a:prstGeom prst="rect">
            <a:avLst/>
          </a:prstGeom>
          <a:noFill/>
          <a:ln w="9525">
            <a:noFill/>
            <a:miter lim="800000"/>
            <a:headEnd/>
            <a:tailEnd/>
          </a:ln>
        </p:spPr>
        <p:txBody>
          <a:bodyPr/>
          <a:lstStyle/>
          <a:p>
            <a:pPr algn="just">
              <a:spcBef>
                <a:spcPct val="20000"/>
              </a:spcBef>
              <a:buFont typeface="Arial" charset="0"/>
              <a:buNone/>
            </a:pPr>
            <a:r>
              <a:rPr lang="tr-TR" sz="2400">
                <a:latin typeface="Calibri" pitchFamily="34" charset="0"/>
              </a:rPr>
              <a:t>Değişen Yönetmelik hükümlerine göre, kurum ve kuruluşlar, özellikleri sebebiyle ve ürettiği evrakın özelliğinden kaynaklanan durumlarda, Devlet Arşivleri Genel Müdürlüğü’nün onayını almak şartıyla 3 ay içerisinde kendi Arşiv Yönergelerini hazırlayabileceklerdir.</a:t>
            </a:r>
          </a:p>
        </p:txBody>
      </p:sp>
      <p:sp>
        <p:nvSpPr>
          <p:cNvPr id="6" name="5 Yuvarlatılmış Dikdörtgen"/>
          <p:cNvSpPr/>
          <p:nvPr/>
        </p:nvSpPr>
        <p:spPr>
          <a:xfrm>
            <a:off x="-214346" y="571480"/>
            <a:ext cx="4929190" cy="71438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800" b="1" dirty="0"/>
              <a:t>     Arşiv Mevzuatı</a:t>
            </a:r>
          </a:p>
          <a:p>
            <a:pPr fontAlgn="auto">
              <a:spcBef>
                <a:spcPts val="0"/>
              </a:spcBef>
              <a:spcAft>
                <a:spcPts val="0"/>
              </a:spcAft>
              <a:defRPr/>
            </a:pPr>
            <a:endParaRPr lang="tr-TR" sz="2800" b="1" dirty="0"/>
          </a:p>
        </p:txBody>
      </p:sp>
      <p:pic>
        <p:nvPicPr>
          <p:cNvPr id="54280" name="Picture 2"/>
          <p:cNvPicPr>
            <a:picLocks noChangeAspect="1" noChangeArrowheads="1"/>
          </p:cNvPicPr>
          <p:nvPr/>
        </p:nvPicPr>
        <p:blipFill>
          <a:blip r:embed="rId4" cstate="print"/>
          <a:srcRect/>
          <a:stretch>
            <a:fillRect/>
          </a:stretch>
        </p:blipFill>
        <p:spPr bwMode="auto">
          <a:xfrm>
            <a:off x="4356100" y="3789363"/>
            <a:ext cx="3035300" cy="2519362"/>
          </a:xfrm>
          <a:prstGeom prst="rect">
            <a:avLst/>
          </a:prstGeom>
          <a:noFill/>
          <a:ln w="9525">
            <a:noFill/>
            <a:miter lim="800000"/>
            <a:headEnd/>
            <a:tailEnd/>
          </a:ln>
        </p:spPr>
      </p:pic>
      <p:sp>
        <p:nvSpPr>
          <p:cNvPr id="2" name="Dikdörtgen 1"/>
          <p:cNvSpPr/>
          <p:nvPr/>
        </p:nvSpPr>
        <p:spPr>
          <a:xfrm>
            <a:off x="7308304" y="595427"/>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62466" name="Metin kutusu 10"/>
          <p:cNvSpPr txBox="1">
            <a:spLocks noChangeArrowheads="1"/>
          </p:cNvSpPr>
          <p:nvPr/>
        </p:nvSpPr>
        <p:spPr bwMode="auto">
          <a:xfrm>
            <a:off x="7308850" y="571480"/>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62467" name="Rectangle 2"/>
          <p:cNvSpPr txBox="1">
            <a:spLocks noChangeArrowheads="1"/>
          </p:cNvSpPr>
          <p:nvPr/>
        </p:nvSpPr>
        <p:spPr bwMode="auto">
          <a:xfrm>
            <a:off x="250825" y="922338"/>
            <a:ext cx="8229600" cy="1143000"/>
          </a:xfrm>
          <a:prstGeom prst="rect">
            <a:avLst/>
          </a:prstGeom>
          <a:noFill/>
          <a:ln w="9525">
            <a:noFill/>
            <a:miter lim="800000"/>
            <a:headEnd/>
            <a:tailEnd/>
          </a:ln>
        </p:spPr>
        <p:txBody>
          <a:bodyPr/>
          <a:lstStyle/>
          <a:p>
            <a:pPr algn="ctr"/>
            <a:endParaRPr lang="tr-TR" sz="4000">
              <a:latin typeface="Calibri" pitchFamily="34" charset="0"/>
            </a:endParaRPr>
          </a:p>
        </p:txBody>
      </p:sp>
      <p:sp>
        <p:nvSpPr>
          <p:cNvPr id="6" name="5 Yuvarlatılmış Dikdörtgen"/>
          <p:cNvSpPr/>
          <p:nvPr/>
        </p:nvSpPr>
        <p:spPr>
          <a:xfrm>
            <a:off x="-214346" y="571480"/>
            <a:ext cx="564360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400" b="1" dirty="0"/>
              <a:t>      BİRİM ARŞİV İŞLEMLERİ</a:t>
            </a:r>
          </a:p>
          <a:p>
            <a:pPr fontAlgn="auto">
              <a:spcBef>
                <a:spcPts val="0"/>
              </a:spcBef>
              <a:spcAft>
                <a:spcPts val="0"/>
              </a:spcAft>
              <a:defRPr/>
            </a:pPr>
            <a:endParaRPr lang="tr-TR" sz="2800" b="1" dirty="0"/>
          </a:p>
        </p:txBody>
      </p:sp>
      <p:pic>
        <p:nvPicPr>
          <p:cNvPr id="62471" name="Picture 1" descr="C:\Users\aakbayir\Desktop\15373551-turuncu-çizgi-film-karakteri-bir-dosya-dolabı-arar-ve-beyaz-arka-plan-cogitates.jpg"/>
          <p:cNvPicPr>
            <a:picLocks noChangeAspect="1" noChangeArrowheads="1"/>
          </p:cNvPicPr>
          <p:nvPr/>
        </p:nvPicPr>
        <p:blipFill>
          <a:blip r:embed="rId4" cstate="print"/>
          <a:srcRect/>
          <a:stretch>
            <a:fillRect/>
          </a:stretch>
        </p:blipFill>
        <p:spPr bwMode="auto">
          <a:xfrm>
            <a:off x="3214688" y="1785938"/>
            <a:ext cx="5000625" cy="4214812"/>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p:cNvSpPr>
          <p:nvPr>
            <p:ph type="title"/>
          </p:nvPr>
        </p:nvSpPr>
        <p:spPr>
          <a:xfrm>
            <a:off x="467544" y="478358"/>
            <a:ext cx="8136904" cy="997298"/>
          </a:xfrm>
        </p:spPr>
        <p:txBody>
          <a:bodyPr/>
          <a:lstStyle/>
          <a:p>
            <a:pPr algn="l"/>
            <a:r>
              <a:rPr lang="tr-TR" sz="2400" b="1" dirty="0" smtClean="0"/>
              <a:t>3046 sayılı Kanun</a:t>
            </a:r>
            <a:r>
              <a:rPr lang="tr-TR" sz="2000" dirty="0" smtClean="0"/>
              <a:t/>
            </a:r>
            <a:br>
              <a:rPr lang="tr-TR" sz="2000" dirty="0" smtClean="0"/>
            </a:br>
            <a:r>
              <a:rPr lang="tr-TR" sz="1800" dirty="0" smtClean="0"/>
              <a:t>Kabul Tarihi : 27/9/1984</a:t>
            </a:r>
            <a:r>
              <a:rPr lang="tr-TR" sz="4000" dirty="0" smtClean="0"/>
              <a:t> </a:t>
            </a:r>
            <a:r>
              <a:rPr lang="tr-TR" sz="2000" dirty="0" smtClean="0"/>
              <a:t>Yayımlandığı R. Gazete : Tarih : 9/10/1984 Sayı : 18540</a:t>
            </a:r>
            <a:r>
              <a:rPr lang="tr-TR" sz="4000" dirty="0" smtClean="0"/>
              <a:t> </a:t>
            </a:r>
          </a:p>
        </p:txBody>
      </p:sp>
      <p:sp>
        <p:nvSpPr>
          <p:cNvPr id="292867" name="Rectangle 3"/>
          <p:cNvSpPr>
            <a:spLocks noGrp="1"/>
          </p:cNvSpPr>
          <p:nvPr>
            <p:ph type="body" idx="1"/>
          </p:nvPr>
        </p:nvSpPr>
        <p:spPr>
          <a:xfrm>
            <a:off x="468313" y="1412875"/>
            <a:ext cx="8229600" cy="4525963"/>
          </a:xfrm>
        </p:spPr>
        <p:txBody>
          <a:bodyPr/>
          <a:lstStyle/>
          <a:p>
            <a:r>
              <a:rPr lang="tr-TR" sz="2800" i="1" dirty="0" smtClean="0"/>
              <a:t>Bakanlıkların kurulması: </a:t>
            </a:r>
            <a:endParaRPr lang="tr-TR" sz="2800" dirty="0" smtClean="0"/>
          </a:p>
          <a:p>
            <a:r>
              <a:rPr lang="tr-TR" sz="2800" b="1" dirty="0" smtClean="0"/>
              <a:t>Madde 3 – </a:t>
            </a:r>
            <a:r>
              <a:rPr lang="tr-TR" sz="2800" dirty="0" smtClean="0"/>
              <a:t>Bakanlıkların kurulması, kaldırılması, mevcut bakanlıkların bölünmesi veya birleştirilmesi, bakanlıkların görevleri, yetkileri ve teşkilatı bu Kanun esaslarına göre düzenlenir. </a:t>
            </a:r>
          </a:p>
          <a:p>
            <a:r>
              <a:rPr lang="tr-TR" sz="2800" dirty="0" smtClean="0"/>
              <a:t>Bu düzenlemede uyulması zorunlu esaslar şunlardır: </a:t>
            </a:r>
          </a:p>
          <a:p>
            <a:r>
              <a:rPr lang="tr-TR" sz="2800" dirty="0" smtClean="0"/>
              <a:t>a) İdare, kuruluş ve görevleriyle bir bütündür. Teşkilatlanmada görev ve yetkilerin tespitinde bu bütünlük bozulamaz. </a:t>
            </a:r>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228184" y="188640"/>
            <a:ext cx="579437"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07621" y="319608"/>
            <a:ext cx="1584325" cy="317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90267676"/>
      </p:ext>
    </p:extLst>
  </p:cSld>
  <p:clrMapOvr>
    <a:masterClrMapping/>
  </p:clrMapOvr>
  <p:transition>
    <p:cut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64514" name="Metin kutusu 10"/>
          <p:cNvSpPr txBox="1">
            <a:spLocks noChangeArrowheads="1"/>
          </p:cNvSpPr>
          <p:nvPr/>
        </p:nvSpPr>
        <p:spPr bwMode="auto">
          <a:xfrm>
            <a:off x="7308850" y="611574"/>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64515" name="Rectangle 2"/>
          <p:cNvSpPr txBox="1">
            <a:spLocks noChangeArrowheads="1"/>
          </p:cNvSpPr>
          <p:nvPr/>
        </p:nvSpPr>
        <p:spPr bwMode="auto">
          <a:xfrm>
            <a:off x="457200" y="839788"/>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64516" name="Rectangle 3"/>
          <p:cNvSpPr txBox="1">
            <a:spLocks noChangeArrowheads="1"/>
          </p:cNvSpPr>
          <p:nvPr/>
        </p:nvSpPr>
        <p:spPr bwMode="auto">
          <a:xfrm>
            <a:off x="714375" y="2019300"/>
            <a:ext cx="7715250" cy="4389438"/>
          </a:xfrm>
          <a:prstGeom prst="rect">
            <a:avLst/>
          </a:prstGeom>
          <a:noFill/>
          <a:ln w="9525">
            <a:noFill/>
            <a:miter lim="800000"/>
            <a:headEnd/>
            <a:tailEnd/>
          </a:ln>
        </p:spPr>
        <p:txBody>
          <a:bodyPr/>
          <a:lstStyle/>
          <a:p>
            <a:pPr marL="342900" indent="-342900" algn="just">
              <a:spcBef>
                <a:spcPct val="20000"/>
              </a:spcBef>
              <a:buFont typeface="Arial" charset="0"/>
              <a:buNone/>
            </a:pPr>
            <a:r>
              <a:rPr lang="tr-TR" sz="2400">
                <a:latin typeface="Calibri" pitchFamily="34" charset="0"/>
              </a:rPr>
              <a:t>	</a:t>
            </a:r>
            <a:r>
              <a:rPr lang="tr-TR" sz="2400" b="1">
                <a:latin typeface="Calibri" pitchFamily="34" charset="0"/>
              </a:rPr>
              <a:t>Birim arşivi, kurum ve kuruluşların görev ve faaliyetleri sonucu kendiliğinden teşekkül eden ve bu kuruluşların çeşitli birimlerinde, aktüalitesini kaybetmemiş olarak aktif bir biçimde ve günlük iş akımı içinde kullanılan arşivlik malzemenin belirli bir süre kullanıldığı arşiv birimlerine denir.</a:t>
            </a:r>
          </a:p>
          <a:p>
            <a:pPr marL="342900" indent="-342900" algn="just">
              <a:spcBef>
                <a:spcPct val="20000"/>
              </a:spcBef>
              <a:buFont typeface="Arial" charset="0"/>
              <a:buNone/>
            </a:pPr>
            <a:r>
              <a:rPr lang="tr-TR" sz="2400">
                <a:latin typeface="Calibri" pitchFamily="34" charset="0"/>
              </a:rPr>
              <a:t>	</a:t>
            </a:r>
          </a:p>
          <a:p>
            <a:pPr marL="342900" indent="-342900">
              <a:spcBef>
                <a:spcPct val="20000"/>
              </a:spcBef>
              <a:buFont typeface="Arial" charset="0"/>
              <a:buNone/>
            </a:pPr>
            <a:r>
              <a:rPr lang="tr-TR" sz="2400">
                <a:latin typeface="Calibri" pitchFamily="34" charset="0"/>
              </a:rPr>
              <a:t>	</a:t>
            </a:r>
          </a:p>
        </p:txBody>
      </p:sp>
      <p:sp>
        <p:nvSpPr>
          <p:cNvPr id="6" name="5 Yuvarlatılmış Dikdörtgen"/>
          <p:cNvSpPr/>
          <p:nvPr/>
        </p:nvSpPr>
        <p:spPr>
          <a:xfrm>
            <a:off x="-214346" y="571480"/>
            <a:ext cx="564360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400" b="1" dirty="0"/>
              <a:t>      BİRİM ARŞİV İŞLEMLERİ</a:t>
            </a:r>
          </a:p>
          <a:p>
            <a:pPr fontAlgn="auto">
              <a:spcBef>
                <a:spcPts val="0"/>
              </a:spcBef>
              <a:spcAft>
                <a:spcPts val="0"/>
              </a:spcAft>
              <a:defRPr/>
            </a:pPr>
            <a:endParaRPr lang="tr-TR" sz="2800" b="1" dirty="0"/>
          </a:p>
        </p:txBody>
      </p:sp>
      <p:pic>
        <p:nvPicPr>
          <p:cNvPr id="64520" name="Picture 2"/>
          <p:cNvPicPr>
            <a:picLocks noChangeAspect="1" noChangeArrowheads="1"/>
          </p:cNvPicPr>
          <p:nvPr/>
        </p:nvPicPr>
        <p:blipFill>
          <a:blip r:embed="rId4" cstate="print"/>
          <a:srcRect/>
          <a:stretch>
            <a:fillRect/>
          </a:stretch>
        </p:blipFill>
        <p:spPr bwMode="auto">
          <a:xfrm>
            <a:off x="3708400" y="3886200"/>
            <a:ext cx="4608513" cy="2403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66562" name="Metin kutusu 10"/>
          <p:cNvSpPr txBox="1">
            <a:spLocks noChangeArrowheads="1"/>
          </p:cNvSpPr>
          <p:nvPr/>
        </p:nvSpPr>
        <p:spPr bwMode="auto">
          <a:xfrm>
            <a:off x="7308304" y="59969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66563" name="Rectangle 2"/>
          <p:cNvSpPr txBox="1">
            <a:spLocks noChangeArrowheads="1"/>
          </p:cNvSpPr>
          <p:nvPr/>
        </p:nvSpPr>
        <p:spPr bwMode="auto">
          <a:xfrm>
            <a:off x="457200" y="839788"/>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66564" name="Rectangle 3"/>
          <p:cNvSpPr txBox="1">
            <a:spLocks noChangeArrowheads="1"/>
          </p:cNvSpPr>
          <p:nvPr/>
        </p:nvSpPr>
        <p:spPr bwMode="auto">
          <a:xfrm>
            <a:off x="971550" y="1935163"/>
            <a:ext cx="7715250" cy="4389437"/>
          </a:xfrm>
          <a:prstGeom prst="rect">
            <a:avLst/>
          </a:prstGeom>
          <a:noFill/>
          <a:ln w="9525">
            <a:noFill/>
            <a:miter lim="800000"/>
            <a:headEnd/>
            <a:tailEnd/>
          </a:ln>
        </p:spPr>
        <p:txBody>
          <a:bodyPr/>
          <a:lstStyle/>
          <a:p>
            <a:pPr marL="342900" indent="-342900">
              <a:lnSpc>
                <a:spcPct val="90000"/>
              </a:lnSpc>
              <a:spcBef>
                <a:spcPct val="20000"/>
              </a:spcBef>
              <a:buFont typeface="Arial" charset="0"/>
              <a:buNone/>
            </a:pPr>
            <a:r>
              <a:rPr lang="tr-TR" sz="2400">
                <a:latin typeface="Calibri" pitchFamily="34" charset="0"/>
              </a:rPr>
              <a:t>	</a:t>
            </a:r>
          </a:p>
          <a:p>
            <a:pPr marL="342900" indent="-342900">
              <a:lnSpc>
                <a:spcPct val="90000"/>
              </a:lnSpc>
              <a:spcBef>
                <a:spcPct val="20000"/>
              </a:spcBef>
              <a:buFont typeface="Arial" charset="0"/>
              <a:buNone/>
            </a:pPr>
            <a:r>
              <a:rPr lang="tr-TR" sz="2400">
                <a:latin typeface="Calibri" pitchFamily="34" charset="0"/>
              </a:rPr>
              <a:t>	Mükelleflerin taşra, bölge ve yurt dışı kuruluşlarında bulunan arşivler de birim arşivi sayılır. </a:t>
            </a:r>
            <a:r>
              <a:rPr lang="tr-TR" sz="2400" i="1">
                <a:latin typeface="Calibri" pitchFamily="34" charset="0"/>
              </a:rPr>
              <a:t>(Devlet Arşiv Hizmetleri Hakkında Yönetmelik, Madde 3) </a:t>
            </a:r>
          </a:p>
        </p:txBody>
      </p:sp>
      <p:sp>
        <p:nvSpPr>
          <p:cNvPr id="6" name="5 Yuvarlatılmış Dikdörtgen"/>
          <p:cNvSpPr/>
          <p:nvPr/>
        </p:nvSpPr>
        <p:spPr>
          <a:xfrm>
            <a:off x="-214346" y="571480"/>
            <a:ext cx="564360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400" b="1" dirty="0"/>
              <a:t>      BİRİM ARŞİV İŞLEMLERİ</a:t>
            </a:r>
          </a:p>
          <a:p>
            <a:pPr fontAlgn="auto">
              <a:spcBef>
                <a:spcPts val="0"/>
              </a:spcBef>
              <a:spcAft>
                <a:spcPts val="0"/>
              </a:spcAft>
              <a:defRPr/>
            </a:pPr>
            <a:endParaRPr lang="tr-TR" sz="2800" b="1" dirty="0"/>
          </a:p>
        </p:txBody>
      </p:sp>
      <p:pic>
        <p:nvPicPr>
          <p:cNvPr id="66568" name="Picture 2" descr="C:\Users\aakbayir\Desktop\100272_ankara_hangi_bolgede.jpg"/>
          <p:cNvPicPr>
            <a:picLocks noChangeAspect="1" noChangeArrowheads="1"/>
          </p:cNvPicPr>
          <p:nvPr/>
        </p:nvPicPr>
        <p:blipFill>
          <a:blip r:embed="rId4" cstate="print"/>
          <a:srcRect/>
          <a:stretch>
            <a:fillRect/>
          </a:stretch>
        </p:blipFill>
        <p:spPr bwMode="auto">
          <a:xfrm>
            <a:off x="3500438" y="4000500"/>
            <a:ext cx="4391025" cy="1962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74754" name="Metin kutusu 10"/>
          <p:cNvSpPr txBox="1">
            <a:spLocks noChangeArrowheads="1"/>
          </p:cNvSpPr>
          <p:nvPr/>
        </p:nvSpPr>
        <p:spPr bwMode="auto">
          <a:xfrm>
            <a:off x="7308850" y="611574"/>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74755" name="Rectangle 2"/>
          <p:cNvSpPr txBox="1">
            <a:spLocks noChangeArrowheads="1"/>
          </p:cNvSpPr>
          <p:nvPr/>
        </p:nvSpPr>
        <p:spPr bwMode="auto">
          <a:xfrm>
            <a:off x="323850" y="7048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7" name="5 Yuvarlatılmış Dikdörtgen"/>
          <p:cNvSpPr/>
          <p:nvPr/>
        </p:nvSpPr>
        <p:spPr>
          <a:xfrm>
            <a:off x="-214346" y="571480"/>
            <a:ext cx="673056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400" dirty="0"/>
              <a:t>       Birim Arşivine Verilecek Malzemenin Ayırımı</a:t>
            </a:r>
          </a:p>
          <a:p>
            <a:pPr fontAlgn="auto">
              <a:spcBef>
                <a:spcPts val="0"/>
              </a:spcBef>
              <a:spcAft>
                <a:spcPts val="0"/>
              </a:spcAft>
              <a:defRPr/>
            </a:pPr>
            <a:endParaRPr lang="tr-TR" sz="2800" b="1" dirty="0"/>
          </a:p>
        </p:txBody>
      </p:sp>
      <p:graphicFrame>
        <p:nvGraphicFramePr>
          <p:cNvPr id="4" name="Diyagram 3"/>
          <p:cNvGraphicFramePr/>
          <p:nvPr/>
        </p:nvGraphicFramePr>
        <p:xfrm>
          <a:off x="352724" y="1988840"/>
          <a:ext cx="6433854" cy="41764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4760" name="Picture 1" descr="C:\Users\aakbayir\Desktop\11395.jpg"/>
          <p:cNvPicPr>
            <a:picLocks noChangeAspect="1" noChangeArrowheads="1"/>
          </p:cNvPicPr>
          <p:nvPr/>
        </p:nvPicPr>
        <p:blipFill>
          <a:blip r:embed="rId9" cstate="print">
            <a:lum bright="12000"/>
          </a:blip>
          <a:srcRect/>
          <a:stretch>
            <a:fillRect/>
          </a:stretch>
        </p:blipFill>
        <p:spPr bwMode="auto">
          <a:xfrm>
            <a:off x="7072313" y="1571625"/>
            <a:ext cx="2071687" cy="2214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76802"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76803" name="Rectangle 3"/>
          <p:cNvSpPr txBox="1">
            <a:spLocks noChangeArrowheads="1"/>
          </p:cNvSpPr>
          <p:nvPr/>
        </p:nvSpPr>
        <p:spPr bwMode="auto">
          <a:xfrm>
            <a:off x="971550" y="1935163"/>
            <a:ext cx="7715250" cy="4389437"/>
          </a:xfrm>
          <a:prstGeom prst="rect">
            <a:avLst/>
          </a:prstGeom>
          <a:noFill/>
          <a:ln w="9525">
            <a:noFill/>
            <a:miter lim="800000"/>
            <a:headEnd/>
            <a:tailEnd/>
          </a:ln>
        </p:spPr>
        <p:txBody>
          <a:bodyPr/>
          <a:lstStyle/>
          <a:p>
            <a:pPr>
              <a:spcBef>
                <a:spcPct val="20000"/>
              </a:spcBef>
              <a:buFont typeface="Arial" charset="0"/>
              <a:buNone/>
            </a:pPr>
            <a:endParaRPr lang="tr-TR" sz="2400">
              <a:latin typeface="Calibri" pitchFamily="34" charset="0"/>
            </a:endParaRPr>
          </a:p>
        </p:txBody>
      </p:sp>
      <p:sp>
        <p:nvSpPr>
          <p:cNvPr id="6" name="5 Yuvarlatılmış Dikdörtgen"/>
          <p:cNvSpPr/>
          <p:nvPr/>
        </p:nvSpPr>
        <p:spPr>
          <a:xfrm>
            <a:off x="-214346" y="571480"/>
            <a:ext cx="673056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400" dirty="0"/>
              <a:t>       Birim Arşivine Verilecek Malzemenin Ayırımı</a:t>
            </a:r>
          </a:p>
          <a:p>
            <a:pPr fontAlgn="auto">
              <a:spcBef>
                <a:spcPts val="0"/>
              </a:spcBef>
              <a:spcAft>
                <a:spcPts val="0"/>
              </a:spcAft>
              <a:defRPr/>
            </a:pPr>
            <a:endParaRPr lang="tr-TR" sz="2800" b="1" dirty="0"/>
          </a:p>
        </p:txBody>
      </p:sp>
      <p:sp>
        <p:nvSpPr>
          <p:cNvPr id="7" name="5 Yuvarlatılmış Dikdörtgen"/>
          <p:cNvSpPr/>
          <p:nvPr/>
        </p:nvSpPr>
        <p:spPr>
          <a:xfrm>
            <a:off x="289710" y="2206856"/>
            <a:ext cx="4138274" cy="3958448"/>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800" dirty="0"/>
              <a:t>Ayırım işlemlerini müteakip, işlemi tamamlanan dosyalar, birim arşivine “Dosya Muhteviyatı Döküm Formu” ile birlikte teslim edilir.</a:t>
            </a:r>
          </a:p>
          <a:p>
            <a:pPr fontAlgn="auto">
              <a:spcBef>
                <a:spcPts val="0"/>
              </a:spcBef>
              <a:spcAft>
                <a:spcPts val="0"/>
              </a:spcAft>
              <a:defRPr/>
            </a:pPr>
            <a:endParaRPr lang="tr-TR" sz="2800" b="1" dirty="0"/>
          </a:p>
        </p:txBody>
      </p:sp>
      <p:pic>
        <p:nvPicPr>
          <p:cNvPr id="76810" name="Picture 2"/>
          <p:cNvPicPr>
            <a:picLocks noChangeAspect="1" noChangeArrowheads="1"/>
          </p:cNvPicPr>
          <p:nvPr/>
        </p:nvPicPr>
        <p:blipFill>
          <a:blip r:embed="rId4" cstate="print"/>
          <a:srcRect/>
          <a:stretch>
            <a:fillRect/>
          </a:stretch>
        </p:blipFill>
        <p:spPr bwMode="auto">
          <a:xfrm>
            <a:off x="4829175" y="1795463"/>
            <a:ext cx="3995738" cy="48021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78850" name="Metin kutusu 10"/>
          <p:cNvSpPr txBox="1">
            <a:spLocks noChangeArrowheads="1"/>
          </p:cNvSpPr>
          <p:nvPr/>
        </p:nvSpPr>
        <p:spPr bwMode="auto">
          <a:xfrm>
            <a:off x="7308850" y="548680"/>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78851" name="Rectangle 3"/>
          <p:cNvSpPr txBox="1">
            <a:spLocks noChangeArrowheads="1"/>
          </p:cNvSpPr>
          <p:nvPr/>
        </p:nvSpPr>
        <p:spPr bwMode="auto">
          <a:xfrm>
            <a:off x="971550" y="1935163"/>
            <a:ext cx="7715250" cy="4389437"/>
          </a:xfrm>
          <a:prstGeom prst="rect">
            <a:avLst/>
          </a:prstGeom>
          <a:noFill/>
          <a:ln w="9525">
            <a:noFill/>
            <a:miter lim="800000"/>
            <a:headEnd/>
            <a:tailEnd/>
          </a:ln>
        </p:spPr>
        <p:txBody>
          <a:bodyPr/>
          <a:lstStyle/>
          <a:p>
            <a:pPr>
              <a:spcBef>
                <a:spcPct val="20000"/>
              </a:spcBef>
              <a:buFont typeface="Arial" charset="0"/>
              <a:buNone/>
            </a:pPr>
            <a:endParaRPr lang="tr-TR" sz="2400">
              <a:latin typeface="Calibri" pitchFamily="34" charset="0"/>
            </a:endParaRPr>
          </a:p>
        </p:txBody>
      </p:sp>
      <p:sp>
        <p:nvSpPr>
          <p:cNvPr id="6" name="5 Yuvarlatılmış Dikdörtgen"/>
          <p:cNvSpPr/>
          <p:nvPr/>
        </p:nvSpPr>
        <p:spPr>
          <a:xfrm>
            <a:off x="-214346" y="571480"/>
            <a:ext cx="673056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400" dirty="0"/>
              <a:t>       Birim Arşivine Verilecek Malzemenin Ayırımı</a:t>
            </a:r>
          </a:p>
          <a:p>
            <a:pPr fontAlgn="auto">
              <a:spcBef>
                <a:spcPts val="0"/>
              </a:spcBef>
              <a:spcAft>
                <a:spcPts val="0"/>
              </a:spcAft>
              <a:defRPr/>
            </a:pPr>
            <a:endParaRPr lang="tr-TR" sz="2800" b="1" dirty="0"/>
          </a:p>
        </p:txBody>
      </p:sp>
      <p:pic>
        <p:nvPicPr>
          <p:cNvPr id="78855" name="Picture 2"/>
          <p:cNvPicPr>
            <a:picLocks noChangeAspect="1" noChangeArrowheads="1"/>
          </p:cNvPicPr>
          <p:nvPr/>
        </p:nvPicPr>
        <p:blipFill>
          <a:blip r:embed="rId4" cstate="print"/>
          <a:srcRect/>
          <a:stretch>
            <a:fillRect/>
          </a:stretch>
        </p:blipFill>
        <p:spPr bwMode="auto">
          <a:xfrm>
            <a:off x="2484438" y="1700213"/>
            <a:ext cx="5651500" cy="4321175"/>
          </a:xfrm>
          <a:prstGeom prst="rect">
            <a:avLst/>
          </a:prstGeom>
          <a:noFill/>
          <a:ln w="9525">
            <a:noFill/>
            <a:miter lim="800000"/>
            <a:headEnd/>
            <a:tailEnd/>
          </a:ln>
        </p:spPr>
      </p:pic>
      <p:pic>
        <p:nvPicPr>
          <p:cNvPr id="78856" name="Picture 2"/>
          <p:cNvPicPr>
            <a:picLocks noChangeAspect="1" noChangeArrowheads="1"/>
          </p:cNvPicPr>
          <p:nvPr/>
        </p:nvPicPr>
        <p:blipFill>
          <a:blip r:embed="rId5" cstate="print"/>
          <a:srcRect/>
          <a:stretch>
            <a:fillRect/>
          </a:stretch>
        </p:blipFill>
        <p:spPr bwMode="auto">
          <a:xfrm>
            <a:off x="107950" y="1581150"/>
            <a:ext cx="2376488" cy="1847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80898"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80899" name="Rectangle 2"/>
          <p:cNvSpPr txBox="1">
            <a:spLocks noChangeArrowheads="1"/>
          </p:cNvSpPr>
          <p:nvPr/>
        </p:nvSpPr>
        <p:spPr bwMode="auto">
          <a:xfrm>
            <a:off x="468313" y="1379538"/>
            <a:ext cx="8229600" cy="1143000"/>
          </a:xfrm>
          <a:prstGeom prst="rect">
            <a:avLst/>
          </a:prstGeom>
          <a:noFill/>
          <a:ln w="9525">
            <a:noFill/>
            <a:miter lim="800000"/>
            <a:headEnd/>
            <a:tailEnd/>
          </a:ln>
        </p:spPr>
        <p:txBody>
          <a:bodyPr/>
          <a:lstStyle/>
          <a:p>
            <a:pPr algn="ctr"/>
            <a:endParaRPr lang="tr-TR" sz="2800">
              <a:latin typeface="Calibri" pitchFamily="34" charset="0"/>
            </a:endParaRPr>
          </a:p>
        </p:txBody>
      </p:sp>
      <p:sp>
        <p:nvSpPr>
          <p:cNvPr id="80900" name="Rectangle 3"/>
          <p:cNvSpPr txBox="1">
            <a:spLocks noChangeArrowheads="1"/>
          </p:cNvSpPr>
          <p:nvPr/>
        </p:nvSpPr>
        <p:spPr bwMode="auto">
          <a:xfrm>
            <a:off x="766763" y="1773238"/>
            <a:ext cx="7632700" cy="4783137"/>
          </a:xfrm>
          <a:prstGeom prst="rect">
            <a:avLst/>
          </a:prstGeom>
          <a:noFill/>
          <a:ln w="9525">
            <a:noFill/>
            <a:miter lim="800000"/>
            <a:headEnd/>
            <a:tailEnd/>
          </a:ln>
        </p:spPr>
        <p:txBody>
          <a:bodyPr/>
          <a:lstStyle/>
          <a:p>
            <a:pPr>
              <a:spcBef>
                <a:spcPct val="20000"/>
              </a:spcBef>
              <a:buFont typeface="Arial" charset="0"/>
              <a:buNone/>
            </a:pPr>
            <a:r>
              <a:rPr lang="tr-TR" sz="2400">
                <a:latin typeface="Calibri" pitchFamily="34" charset="0"/>
              </a:rPr>
              <a:t>Dosya veya evrakın ayırım işlemlerinden sonra işlemi tamamlanan arşivlik malzeme Birim Arşivi’ne devredilmek üzere;</a:t>
            </a:r>
          </a:p>
          <a:p>
            <a:pPr>
              <a:spcBef>
                <a:spcPct val="20000"/>
              </a:spcBef>
              <a:buFont typeface="Arial" charset="0"/>
              <a:buNone/>
            </a:pPr>
            <a:endParaRPr lang="tr-TR" sz="2400">
              <a:latin typeface="Calibri" pitchFamily="34" charset="0"/>
            </a:endParaRPr>
          </a:p>
          <a:p>
            <a:pPr>
              <a:spcBef>
                <a:spcPct val="20000"/>
              </a:spcBef>
              <a:buFont typeface="Arial" charset="0"/>
              <a:buNone/>
            </a:pPr>
            <a:r>
              <a:rPr lang="tr-TR" sz="2400">
                <a:latin typeface="Calibri" pitchFamily="34" charset="0"/>
              </a:rPr>
              <a:t>-Birimi (ünitesi),</a:t>
            </a:r>
          </a:p>
          <a:p>
            <a:pPr>
              <a:spcBef>
                <a:spcPct val="20000"/>
              </a:spcBef>
              <a:buFont typeface="Arial" charset="0"/>
              <a:buNone/>
            </a:pPr>
            <a:endParaRPr lang="tr-TR" sz="2400">
              <a:latin typeface="Calibri" pitchFamily="34" charset="0"/>
            </a:endParaRPr>
          </a:p>
          <a:p>
            <a:pPr>
              <a:spcBef>
                <a:spcPct val="20000"/>
              </a:spcBef>
              <a:buFont typeface="Arial" charset="0"/>
              <a:buNone/>
            </a:pPr>
            <a:r>
              <a:rPr lang="tr-TR" sz="2400">
                <a:latin typeface="Calibri" pitchFamily="34" charset="0"/>
              </a:rPr>
              <a:t>-Konu ve işlem itibariyle aidiyeti,</a:t>
            </a:r>
          </a:p>
          <a:p>
            <a:pPr>
              <a:spcBef>
                <a:spcPct val="20000"/>
              </a:spcBef>
              <a:buFont typeface="Arial" charset="0"/>
              <a:buNone/>
            </a:pPr>
            <a:endParaRPr lang="tr-TR" sz="2400">
              <a:latin typeface="Calibri" pitchFamily="34" charset="0"/>
            </a:endParaRPr>
          </a:p>
          <a:p>
            <a:pPr>
              <a:spcBef>
                <a:spcPct val="20000"/>
              </a:spcBef>
              <a:buFont typeface="Arial" charset="0"/>
              <a:buNone/>
            </a:pPr>
            <a:r>
              <a:rPr lang="tr-TR" sz="2400">
                <a:latin typeface="Calibri" pitchFamily="34" charset="0"/>
              </a:rPr>
              <a:t>-Aidiyet içerisindeki tarih sırası ve sıra numarası,</a:t>
            </a:r>
          </a:p>
          <a:p>
            <a:pPr>
              <a:spcBef>
                <a:spcPct val="20000"/>
              </a:spcBef>
              <a:buFont typeface="Arial" charset="0"/>
              <a:buNone/>
            </a:pPr>
            <a:r>
              <a:rPr lang="tr-TR" sz="2400">
                <a:latin typeface="Calibri" pitchFamily="34" charset="0"/>
              </a:rPr>
              <a:t>esas alınmak suretiyle hazırlanır.</a:t>
            </a:r>
          </a:p>
        </p:txBody>
      </p:sp>
      <p:sp>
        <p:nvSpPr>
          <p:cNvPr id="6" name="5 Yuvarlatılmış Dikdörtgen"/>
          <p:cNvSpPr/>
          <p:nvPr/>
        </p:nvSpPr>
        <p:spPr>
          <a:xfrm>
            <a:off x="-214346" y="571480"/>
            <a:ext cx="673056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400" dirty="0"/>
              <a:t>       Birim Arşivine Verilecek Malzemenin Ayırımı</a:t>
            </a:r>
          </a:p>
          <a:p>
            <a:pPr fontAlgn="auto">
              <a:spcBef>
                <a:spcPts val="0"/>
              </a:spcBef>
              <a:spcAft>
                <a:spcPts val="0"/>
              </a:spcAft>
              <a:defRPr/>
            </a:pPr>
            <a:endParaRPr lang="tr-TR" sz="2800" b="1" dirty="0"/>
          </a:p>
        </p:txBody>
      </p:sp>
      <p:pic>
        <p:nvPicPr>
          <p:cNvPr id="80904" name="Picture 2"/>
          <p:cNvPicPr>
            <a:picLocks noChangeAspect="1" noChangeArrowheads="1"/>
          </p:cNvPicPr>
          <p:nvPr/>
        </p:nvPicPr>
        <p:blipFill>
          <a:blip r:embed="rId4" cstate="print"/>
          <a:srcRect/>
          <a:stretch>
            <a:fillRect/>
          </a:stretch>
        </p:blipFill>
        <p:spPr bwMode="auto">
          <a:xfrm>
            <a:off x="4964113" y="2549525"/>
            <a:ext cx="3748087" cy="26336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82947" name="Metin kutusu 10"/>
          <p:cNvSpPr txBox="1">
            <a:spLocks noChangeArrowheads="1"/>
          </p:cNvSpPr>
          <p:nvPr/>
        </p:nvSpPr>
        <p:spPr bwMode="auto">
          <a:xfrm>
            <a:off x="7308850" y="631721"/>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82948" name="Rectangle 2"/>
          <p:cNvSpPr txBox="1">
            <a:spLocks noChangeArrowheads="1"/>
          </p:cNvSpPr>
          <p:nvPr/>
        </p:nvSpPr>
        <p:spPr bwMode="auto">
          <a:xfrm>
            <a:off x="457200" y="1060450"/>
            <a:ext cx="8229600" cy="1143000"/>
          </a:xfrm>
          <a:prstGeom prst="rect">
            <a:avLst/>
          </a:prstGeom>
          <a:noFill/>
          <a:ln w="9525">
            <a:noFill/>
            <a:miter lim="800000"/>
            <a:headEnd/>
            <a:tailEnd/>
          </a:ln>
        </p:spPr>
        <p:txBody>
          <a:bodyPr/>
          <a:lstStyle/>
          <a:p>
            <a:pPr algn="ctr"/>
            <a:endParaRPr lang="tr-TR" sz="2800">
              <a:latin typeface="Calibri" pitchFamily="34" charset="0"/>
            </a:endParaRPr>
          </a:p>
        </p:txBody>
      </p:sp>
      <p:sp>
        <p:nvSpPr>
          <p:cNvPr id="82949" name="Rectangle 3"/>
          <p:cNvSpPr txBox="1">
            <a:spLocks noChangeArrowheads="1"/>
          </p:cNvSpPr>
          <p:nvPr/>
        </p:nvSpPr>
        <p:spPr bwMode="auto">
          <a:xfrm>
            <a:off x="885825" y="2349500"/>
            <a:ext cx="7777163" cy="4389438"/>
          </a:xfrm>
          <a:prstGeom prst="rect">
            <a:avLst/>
          </a:prstGeom>
          <a:noFill/>
          <a:ln w="9525">
            <a:noFill/>
            <a:miter lim="800000"/>
            <a:headEnd/>
            <a:tailEnd/>
          </a:ln>
        </p:spPr>
        <p:txBody>
          <a:bodyPr/>
          <a:lstStyle/>
          <a:p>
            <a:pPr marL="342900" indent="-342900">
              <a:spcBef>
                <a:spcPct val="20000"/>
              </a:spcBef>
              <a:buFont typeface="Arial" charset="0"/>
              <a:buChar char="•"/>
            </a:pPr>
            <a:r>
              <a:rPr lang="tr-TR" sz="2400">
                <a:latin typeface="Calibri" pitchFamily="34" charset="0"/>
              </a:rPr>
              <a:t>Birimlerce (ünitelerce), yukarıda işlemi tamamlanmış olan arşivlik malzeme uygunluk kontrolünden geçirilir.</a:t>
            </a:r>
          </a:p>
        </p:txBody>
      </p:sp>
      <p:sp>
        <p:nvSpPr>
          <p:cNvPr id="6" name="5 Yuvarlatılmış Dikdörtgen"/>
          <p:cNvSpPr/>
          <p:nvPr/>
        </p:nvSpPr>
        <p:spPr>
          <a:xfrm>
            <a:off x="-214346" y="571480"/>
            <a:ext cx="673056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400" dirty="0"/>
              <a:t>       Birim Arşivine Verilecek Malzemenin Ayırımı</a:t>
            </a:r>
          </a:p>
          <a:p>
            <a:pPr fontAlgn="auto">
              <a:spcBef>
                <a:spcPts val="0"/>
              </a:spcBef>
              <a:spcAft>
                <a:spcPts val="0"/>
              </a:spcAft>
              <a:defRPr/>
            </a:pPr>
            <a:endParaRPr lang="tr-TR" sz="2800" b="1" dirty="0"/>
          </a:p>
        </p:txBody>
      </p:sp>
      <p:pic>
        <p:nvPicPr>
          <p:cNvPr id="8194" name="Picture 2"/>
          <p:cNvPicPr>
            <a:picLocks noChangeAspect="1" noChangeArrowheads="1"/>
          </p:cNvPicPr>
          <p:nvPr/>
        </p:nvPicPr>
        <p:blipFill>
          <a:blip r:embed="rId4" cstate="print"/>
          <a:srcRect/>
          <a:stretch>
            <a:fillRect/>
          </a:stretch>
        </p:blipFill>
        <p:spPr bwMode="auto">
          <a:xfrm>
            <a:off x="6650038" y="3644900"/>
            <a:ext cx="2057400" cy="2298700"/>
          </a:xfrm>
          <a:prstGeom prst="rect">
            <a:avLst/>
          </a:prstGeom>
          <a:noFill/>
          <a:ln w="9525">
            <a:noFill/>
            <a:miter lim="800000"/>
            <a:headEnd/>
            <a:tailEnd/>
          </a:ln>
        </p:spPr>
      </p:pic>
      <p:pic>
        <p:nvPicPr>
          <p:cNvPr id="82954" name="Picture 8" descr="C:\Users\ahmt7\Desktop\b1a93e1b-03b9-4d47-8b95-a961c04c2fffdokuman.jpg"/>
          <p:cNvPicPr>
            <a:picLocks noChangeAspect="1" noChangeArrowheads="1"/>
          </p:cNvPicPr>
          <p:nvPr/>
        </p:nvPicPr>
        <p:blipFill>
          <a:blip r:embed="rId5" cstate="print"/>
          <a:srcRect/>
          <a:stretch>
            <a:fillRect/>
          </a:stretch>
        </p:blipFill>
        <p:spPr bwMode="auto">
          <a:xfrm>
            <a:off x="457200" y="3284538"/>
            <a:ext cx="4289425" cy="33448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55556E-7 5.55556E-6 C -0.01198 -0.00323 -0.03629 -0.00809 -0.03629 -0.00809 C -0.05452 -0.02407 -0.08073 -0.01272 -0.1 -0.01203 C -0.1007 -0.0118 -0.1092 -0.00902 -0.11059 -0.00809 C -0.12222 -0.00045 -0.10834 -0.0067 -0.11962 -0.00207 C -0.12518 0.00533 -0.13281 0.01066 -0.13941 0.01621 C -0.14306 0.01922 -0.14636 0.02316 -0.15 0.0264 C -0.15139 0.02779 -0.15452 0.03033 -0.15452 0.03033 C -0.15504 0.03242 -0.15504 0.03496 -0.15608 0.03635 C -0.15712 0.03774 -0.15955 0.03681 -0.16059 0.03843 C -0.16181 0.04052 -0.16163 0.04376 -0.16216 0.04654 C -0.16163 0.05001 -0.16233 0.05418 -0.16059 0.05672 C -0.1592 0.0588 -0.1566 0.05857 -0.15452 0.05857 C -0.14844 0.05857 -0.14236 0.05742 -0.13629 0.05672 C -0.12413 0.05348 -0.11216 0.05163 -0.1 0.04862 C -0.05417 0.04978 -0.00677 0.04492 0.03784 0.06066 C 0.03889 0.06205 0.0408 0.06274 0.04097 0.06459 C 0.04149 0.07269 0.04062 0.08103 0.03941 0.0889 C 0.03767 0.09978 0.01059 0.10418 0.00451 0.1051 C -0.0257 0.10996 -0.05608 0.11135 -0.08629 0.1132 C -0.0908 0.1139 -0.10538 0.11598 -0.11059 0.11714 C -0.11667 0.11853 -0.12257 0.1213 -0.12882 0.1213 " pathEditMode="relative" ptsTypes="fffffffffffffffffffffA">
                                      <p:cBhvr>
                                        <p:cTn id="6" dur="2000" fill="hold"/>
                                        <p:tgtEl>
                                          <p:spTgt spid="819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84994"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84995"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84996" name="Rectangle 3"/>
          <p:cNvSpPr txBox="1">
            <a:spLocks noChangeArrowheads="1"/>
          </p:cNvSpPr>
          <p:nvPr/>
        </p:nvSpPr>
        <p:spPr bwMode="auto">
          <a:xfrm>
            <a:off x="971550" y="1935163"/>
            <a:ext cx="7715250" cy="4389437"/>
          </a:xfrm>
          <a:prstGeom prst="rect">
            <a:avLst/>
          </a:prstGeom>
          <a:noFill/>
          <a:ln w="9525">
            <a:noFill/>
            <a:miter lim="800000"/>
            <a:headEnd/>
            <a:tailEnd/>
          </a:ln>
        </p:spPr>
        <p:txBody>
          <a:bodyPr/>
          <a:lstStyle/>
          <a:p>
            <a:pPr>
              <a:spcBef>
                <a:spcPct val="20000"/>
              </a:spcBef>
              <a:buFont typeface="Arial" charset="0"/>
              <a:buNone/>
            </a:pPr>
            <a:r>
              <a:rPr lang="tr-TR" sz="2400">
                <a:latin typeface="Calibri" pitchFamily="34" charset="0"/>
              </a:rPr>
              <a:t>Birim Arşivi’ne devredilecek malzemede işlem yılı itibariyle, aidiyetine göre varsa kayıt defteri veya föyleri gözden geçirilerek, sıra numaralarında atlama, tekrar olup olmadığına bakılır.</a:t>
            </a:r>
          </a:p>
          <a:p>
            <a:pPr>
              <a:spcBef>
                <a:spcPct val="20000"/>
              </a:spcBef>
              <a:buFont typeface="Arial" charset="0"/>
              <a:buNone/>
            </a:pPr>
            <a:endParaRPr lang="tr-TR" sz="2400">
              <a:latin typeface="Calibri" pitchFamily="34" charset="0"/>
            </a:endParaRPr>
          </a:p>
        </p:txBody>
      </p:sp>
      <p:sp>
        <p:nvSpPr>
          <p:cNvPr id="10" name="5 Yuvarlatılmış Dikdörtgen"/>
          <p:cNvSpPr/>
          <p:nvPr/>
        </p:nvSpPr>
        <p:spPr>
          <a:xfrm>
            <a:off x="-214346" y="571480"/>
            <a:ext cx="564360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r>
              <a:rPr lang="tr-TR" sz="2400" b="1" dirty="0"/>
              <a:t>Uygunluk Kontrolü</a:t>
            </a:r>
            <a:endParaRPr lang="tr-TR" sz="2800" b="1" dirty="0"/>
          </a:p>
        </p:txBody>
      </p:sp>
      <p:pic>
        <p:nvPicPr>
          <p:cNvPr id="85000" name="Picture 2"/>
          <p:cNvPicPr>
            <a:picLocks noChangeAspect="1" noChangeArrowheads="1"/>
          </p:cNvPicPr>
          <p:nvPr/>
        </p:nvPicPr>
        <p:blipFill>
          <a:blip r:embed="rId4" cstate="print"/>
          <a:srcRect/>
          <a:stretch>
            <a:fillRect/>
          </a:stretch>
        </p:blipFill>
        <p:spPr bwMode="auto">
          <a:xfrm>
            <a:off x="3463925" y="3357563"/>
            <a:ext cx="5162550" cy="28082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87042"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87043"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87044" name="Rectangle 3"/>
          <p:cNvSpPr txBox="1">
            <a:spLocks noChangeArrowheads="1"/>
          </p:cNvSpPr>
          <p:nvPr/>
        </p:nvSpPr>
        <p:spPr bwMode="auto">
          <a:xfrm>
            <a:off x="971550" y="1935163"/>
            <a:ext cx="7715250" cy="4389437"/>
          </a:xfrm>
          <a:prstGeom prst="rect">
            <a:avLst/>
          </a:prstGeom>
          <a:noFill/>
          <a:ln w="9525">
            <a:noFill/>
            <a:miter lim="800000"/>
            <a:headEnd/>
            <a:tailEnd/>
          </a:ln>
        </p:spPr>
        <p:txBody>
          <a:bodyPr/>
          <a:lstStyle/>
          <a:p>
            <a:pPr>
              <a:spcBef>
                <a:spcPct val="20000"/>
              </a:spcBef>
              <a:buFont typeface="Arial" charset="0"/>
              <a:buNone/>
            </a:pPr>
            <a:endParaRPr lang="tr-TR" sz="2400">
              <a:latin typeface="Calibri" pitchFamily="34" charset="0"/>
            </a:endParaRPr>
          </a:p>
        </p:txBody>
      </p:sp>
      <p:sp>
        <p:nvSpPr>
          <p:cNvPr id="6" name="5 Yuvarlatılmış Dikdörtgen"/>
          <p:cNvSpPr/>
          <p:nvPr/>
        </p:nvSpPr>
        <p:spPr>
          <a:xfrm>
            <a:off x="-214346" y="571480"/>
            <a:ext cx="564360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r>
              <a:rPr lang="tr-TR" sz="2400" b="1" dirty="0"/>
              <a:t>Uygunluk Kontrolü</a:t>
            </a:r>
            <a:endParaRPr lang="tr-TR" sz="2800" b="1" dirty="0"/>
          </a:p>
        </p:txBody>
      </p:sp>
      <p:grpSp>
        <p:nvGrpSpPr>
          <p:cNvPr id="33" name="Grup 32"/>
          <p:cNvGrpSpPr/>
          <p:nvPr/>
        </p:nvGrpSpPr>
        <p:grpSpPr>
          <a:xfrm>
            <a:off x="-7315" y="2110759"/>
            <a:ext cx="6595540" cy="972541"/>
            <a:chOff x="0" y="3844"/>
            <a:chExt cx="7315620" cy="1022453"/>
          </a:xfrm>
          <a:scene3d>
            <a:camera prst="orthographicFront">
              <a:rot lat="0" lon="0" rev="0"/>
            </a:camera>
            <a:lightRig rig="glow" dir="t">
              <a:rot lat="0" lon="0" rev="4800000"/>
            </a:lightRig>
          </a:scene3d>
        </p:grpSpPr>
        <p:sp>
          <p:nvSpPr>
            <p:cNvPr id="43" name="Yuvarlatılmış Dikdörtgen 42"/>
            <p:cNvSpPr/>
            <p:nvPr/>
          </p:nvSpPr>
          <p:spPr>
            <a:xfrm>
              <a:off x="0" y="3844"/>
              <a:ext cx="7315620" cy="1022453"/>
            </a:xfrm>
            <a:prstGeom prst="roundRect">
              <a:avLst/>
            </a:prstGeom>
            <a:ln>
              <a:noFill/>
            </a:ln>
            <a:effectLst>
              <a:outerShdw blurRad="190500" dist="228600" dir="2700000" algn="ctr">
                <a:srgbClr val="000000">
                  <a:alpha val="30000"/>
                </a:srgbClr>
              </a:outerShdw>
            </a:effectLst>
            <a:sp3d prstMaterial="matte">
              <a:bevelT w="127000" h="63500"/>
            </a:sp3d>
          </p:spPr>
          <p:style>
            <a:lnRef idx="2">
              <a:scrgbClr r="0" g="0" b="0"/>
            </a:lnRef>
            <a:fillRef idx="1">
              <a:schemeClr val="accent4">
                <a:hueOff val="0"/>
                <a:satOff val="0"/>
                <a:lumOff val="0"/>
                <a:alphaOff val="0"/>
              </a:schemeClr>
            </a:fillRef>
            <a:effectRef idx="0">
              <a:scrgbClr r="0" g="0" b="0"/>
            </a:effectRef>
            <a:fontRef idx="minor">
              <a:schemeClr val="lt1"/>
            </a:fontRef>
          </p:style>
        </p:sp>
        <p:sp>
          <p:nvSpPr>
            <p:cNvPr id="44" name="Yuvarlatılmış Dikdörtgen 4"/>
            <p:cNvSpPr/>
            <p:nvPr/>
          </p:nvSpPr>
          <p:spPr>
            <a:xfrm>
              <a:off x="49912" y="53756"/>
              <a:ext cx="7215796" cy="922629"/>
            </a:xfrm>
            <a:prstGeom prst="rect">
              <a:avLst/>
            </a:prstGeom>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fontAlgn="auto">
                <a:spcBef>
                  <a:spcPts val="0"/>
                </a:spcBef>
                <a:spcAft>
                  <a:spcPts val="0"/>
                </a:spcAft>
                <a:defRPr/>
              </a:pPr>
              <a:r>
                <a:rPr lang="tr-TR" sz="2400" b="1" dirty="0"/>
                <a:t>    Evrakın, gerektiği biçimde dosyalanması</a:t>
              </a:r>
            </a:p>
          </p:txBody>
        </p:sp>
      </p:grpSp>
      <p:grpSp>
        <p:nvGrpSpPr>
          <p:cNvPr id="34" name="Grup 33"/>
          <p:cNvGrpSpPr/>
          <p:nvPr/>
        </p:nvGrpSpPr>
        <p:grpSpPr>
          <a:xfrm>
            <a:off x="-52618" y="3444351"/>
            <a:ext cx="6640843" cy="808967"/>
            <a:chOff x="0" y="1105926"/>
            <a:chExt cx="7315620" cy="808967"/>
          </a:xfrm>
          <a:scene3d>
            <a:camera prst="orthographicFront">
              <a:rot lat="0" lon="0" rev="0"/>
            </a:camera>
            <a:lightRig rig="glow" dir="t">
              <a:rot lat="0" lon="0" rev="4800000"/>
            </a:lightRig>
          </a:scene3d>
        </p:grpSpPr>
        <p:sp>
          <p:nvSpPr>
            <p:cNvPr id="41" name="Yuvarlatılmış Dikdörtgen 40"/>
            <p:cNvSpPr/>
            <p:nvPr/>
          </p:nvSpPr>
          <p:spPr>
            <a:xfrm>
              <a:off x="0" y="1105926"/>
              <a:ext cx="7315620" cy="790920"/>
            </a:xfrm>
            <a:prstGeom prst="roundRect">
              <a:avLst/>
            </a:prstGeom>
            <a:ln>
              <a:noFill/>
            </a:ln>
            <a:effectLst>
              <a:outerShdw blurRad="190500" dist="228600" dir="2700000" algn="ctr">
                <a:srgbClr val="000000">
                  <a:alpha val="30000"/>
                </a:srgbClr>
              </a:outerShdw>
            </a:effectLst>
            <a:sp3d prstMaterial="matte">
              <a:bevelT w="127000" h="63500"/>
            </a:sp3d>
          </p:spPr>
          <p:style>
            <a:lnRef idx="2">
              <a:scrgbClr r="0" g="0" b="0"/>
            </a:lnRef>
            <a:fillRef idx="1">
              <a:schemeClr val="accent4">
                <a:hueOff val="-1488257"/>
                <a:satOff val="8966"/>
                <a:lumOff val="719"/>
                <a:alphaOff val="0"/>
              </a:schemeClr>
            </a:fillRef>
            <a:effectRef idx="0">
              <a:scrgbClr r="0" g="0" b="0"/>
            </a:effectRef>
            <a:fontRef idx="minor">
              <a:schemeClr val="lt1"/>
            </a:fontRef>
          </p:style>
        </p:sp>
        <p:sp>
          <p:nvSpPr>
            <p:cNvPr id="42" name="Yuvarlatılmış Dikdörtgen 6"/>
            <p:cNvSpPr/>
            <p:nvPr/>
          </p:nvSpPr>
          <p:spPr>
            <a:xfrm>
              <a:off x="38610" y="1201193"/>
              <a:ext cx="7238400" cy="713700"/>
            </a:xfrm>
            <a:prstGeom prst="rect">
              <a:avLst/>
            </a:prstGeom>
            <a:sp3d/>
          </p:spPr>
          <p:style>
            <a:lnRef idx="0">
              <a:scrgbClr r="0" g="0" b="0"/>
            </a:lnRef>
            <a:fillRef idx="0">
              <a:scrgbClr r="0" g="0" b="0"/>
            </a:fillRef>
            <a:effectRef idx="0">
              <a:scrgbClr r="0" g="0" b="0"/>
            </a:effectRef>
            <a:fontRef idx="minor">
              <a:schemeClr val="lt1"/>
            </a:fontRef>
          </p:style>
          <p:txBody>
            <a:bodyPr tIns="91440" bIns="91440" spcCol="1270" anchor="ctr"/>
            <a:lstStyle/>
            <a:p>
              <a:pPr fontAlgn="auto">
                <a:spcBef>
                  <a:spcPts val="0"/>
                </a:spcBef>
                <a:spcAft>
                  <a:spcPts val="0"/>
                </a:spcAft>
                <a:defRPr/>
              </a:pPr>
              <a:r>
                <a:rPr lang="tr-TR" sz="2400" b="1" dirty="0"/>
                <a:t>     Klasör sırtlarındaki bilgilerin, içeriğe uygunluğu</a:t>
              </a:r>
            </a:p>
          </p:txBody>
        </p:sp>
      </p:grpSp>
      <p:grpSp>
        <p:nvGrpSpPr>
          <p:cNvPr id="35" name="Grup 34"/>
          <p:cNvGrpSpPr/>
          <p:nvPr/>
        </p:nvGrpSpPr>
        <p:grpSpPr>
          <a:xfrm>
            <a:off x="-52616" y="4437111"/>
            <a:ext cx="6784856" cy="739419"/>
            <a:chOff x="0" y="1962348"/>
            <a:chExt cx="7420541" cy="739419"/>
          </a:xfrm>
          <a:scene3d>
            <a:camera prst="orthographicFront">
              <a:rot lat="0" lon="0" rev="0"/>
            </a:camera>
            <a:lightRig rig="glow" dir="t">
              <a:rot lat="0" lon="0" rev="4800000"/>
            </a:lightRig>
          </a:scene3d>
        </p:grpSpPr>
        <p:sp>
          <p:nvSpPr>
            <p:cNvPr id="39" name="Yuvarlatılmış Dikdörtgen 38"/>
            <p:cNvSpPr/>
            <p:nvPr/>
          </p:nvSpPr>
          <p:spPr>
            <a:xfrm>
              <a:off x="0" y="1988067"/>
              <a:ext cx="7315620" cy="713700"/>
            </a:xfrm>
            <a:prstGeom prst="roundRect">
              <a:avLst/>
            </a:prstGeom>
            <a:ln>
              <a:noFill/>
            </a:ln>
            <a:effectLst>
              <a:outerShdw blurRad="190500" dist="228600" dir="2700000" algn="ctr">
                <a:srgbClr val="000000">
                  <a:alpha val="30000"/>
                </a:srgbClr>
              </a:outerShdw>
            </a:effectLst>
            <a:sp3d prstMaterial="matte">
              <a:bevelT w="127000" h="63500"/>
            </a:sp3d>
          </p:spPr>
          <p:style>
            <a:lnRef idx="2">
              <a:scrgbClr r="0" g="0" b="0"/>
            </a:lnRef>
            <a:fillRef idx="1">
              <a:schemeClr val="accent4">
                <a:hueOff val="-2976513"/>
                <a:satOff val="17933"/>
                <a:lumOff val="1437"/>
                <a:alphaOff val="0"/>
              </a:schemeClr>
            </a:fillRef>
            <a:effectRef idx="0">
              <a:scrgbClr r="0" g="0" b="0"/>
            </a:effectRef>
            <a:fontRef idx="minor">
              <a:schemeClr val="lt1"/>
            </a:fontRef>
          </p:style>
        </p:sp>
        <p:sp>
          <p:nvSpPr>
            <p:cNvPr id="40" name="Yuvarlatılmış Dikdörtgen 8"/>
            <p:cNvSpPr/>
            <p:nvPr/>
          </p:nvSpPr>
          <p:spPr>
            <a:xfrm>
              <a:off x="182141" y="1962348"/>
              <a:ext cx="7238400" cy="713700"/>
            </a:xfrm>
            <a:prstGeom prst="rect">
              <a:avLst/>
            </a:prstGeom>
            <a:sp3d/>
          </p:spPr>
          <p:style>
            <a:lnRef idx="0">
              <a:scrgbClr r="0" g="0" b="0"/>
            </a:lnRef>
            <a:fillRef idx="0">
              <a:scrgbClr r="0" g="0" b="0"/>
            </a:fillRef>
            <a:effectRef idx="0">
              <a:scrgbClr r="0" g="0" b="0"/>
            </a:effectRef>
            <a:fontRef idx="minor">
              <a:schemeClr val="lt1"/>
            </a:fontRef>
          </p:style>
          <p:txBody>
            <a:bodyPr tIns="91440" bIns="91440" spcCol="1270" anchor="ctr"/>
            <a:lstStyle/>
            <a:p>
              <a:pPr fontAlgn="auto">
                <a:spcBef>
                  <a:spcPts val="0"/>
                </a:spcBef>
                <a:spcAft>
                  <a:spcPts val="0"/>
                </a:spcAft>
                <a:defRPr/>
              </a:pPr>
              <a:r>
                <a:rPr lang="tr-TR" sz="2400" b="1" dirty="0"/>
                <a:t>   Standart Dosya Planına uygunluk</a:t>
              </a:r>
            </a:p>
          </p:txBody>
        </p:sp>
      </p:grpSp>
      <p:grpSp>
        <p:nvGrpSpPr>
          <p:cNvPr id="36" name="Grup 35"/>
          <p:cNvGrpSpPr/>
          <p:nvPr/>
        </p:nvGrpSpPr>
        <p:grpSpPr>
          <a:xfrm>
            <a:off x="-64410" y="5529731"/>
            <a:ext cx="6652635" cy="1059041"/>
            <a:chOff x="0" y="2991940"/>
            <a:chExt cx="7315620" cy="1059041"/>
          </a:xfrm>
          <a:scene3d>
            <a:camera prst="orthographicFront">
              <a:rot lat="0" lon="0" rev="0"/>
            </a:camera>
            <a:lightRig rig="glow" dir="t">
              <a:rot lat="0" lon="0" rev="4800000"/>
            </a:lightRig>
          </a:scene3d>
        </p:grpSpPr>
        <p:sp>
          <p:nvSpPr>
            <p:cNvPr id="37" name="Yuvarlatılmış Dikdörtgen 36"/>
            <p:cNvSpPr/>
            <p:nvPr/>
          </p:nvSpPr>
          <p:spPr>
            <a:xfrm>
              <a:off x="0" y="2991940"/>
              <a:ext cx="7315620" cy="1059041"/>
            </a:xfrm>
            <a:prstGeom prst="roundRect">
              <a:avLst/>
            </a:prstGeom>
            <a:ln>
              <a:noFill/>
            </a:ln>
            <a:effectLst>
              <a:outerShdw blurRad="190500" dist="228600" dir="2700000" algn="ctr">
                <a:srgbClr val="000000">
                  <a:alpha val="30000"/>
                </a:srgbClr>
              </a:outerShdw>
            </a:effectLst>
            <a:sp3d prstMaterial="matte">
              <a:bevelT w="127000" h="63500"/>
            </a:sp3d>
          </p:spPr>
          <p:style>
            <a:lnRef idx="2">
              <a:scrgbClr r="0" g="0" b="0"/>
            </a:lnRef>
            <a:fillRef idx="1">
              <a:schemeClr val="accent4">
                <a:hueOff val="-4464770"/>
                <a:satOff val="26899"/>
                <a:lumOff val="2156"/>
                <a:alphaOff val="0"/>
              </a:schemeClr>
            </a:fillRef>
            <a:effectRef idx="0">
              <a:scrgbClr r="0" g="0" b="0"/>
            </a:effectRef>
            <a:fontRef idx="minor">
              <a:schemeClr val="lt1"/>
            </a:fontRef>
          </p:style>
        </p:sp>
        <p:sp>
          <p:nvSpPr>
            <p:cNvPr id="38" name="Yuvarlatılmış Dikdörtgen 10"/>
            <p:cNvSpPr/>
            <p:nvPr/>
          </p:nvSpPr>
          <p:spPr>
            <a:xfrm>
              <a:off x="51698" y="3043638"/>
              <a:ext cx="7212224" cy="955645"/>
            </a:xfrm>
            <a:prstGeom prst="rect">
              <a:avLst/>
            </a:prstGeom>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fontAlgn="auto">
                <a:spcBef>
                  <a:spcPts val="0"/>
                </a:spcBef>
                <a:spcAft>
                  <a:spcPts val="0"/>
                </a:spcAft>
                <a:defRPr/>
              </a:pPr>
              <a:r>
                <a:rPr lang="tr-TR" sz="2400" dirty="0"/>
                <a:t>     Birim adının ve ait olduğu işlem yılı</a:t>
              </a:r>
            </a:p>
          </p:txBody>
        </p:sp>
      </p:grpSp>
      <p:pic>
        <p:nvPicPr>
          <p:cNvPr id="87052" name="Picture 2" descr="C:\Users\ahmt7\Desktop\file-folder-icon.jpg"/>
          <p:cNvPicPr>
            <a:picLocks noChangeAspect="1" noChangeArrowheads="1"/>
          </p:cNvPicPr>
          <p:nvPr/>
        </p:nvPicPr>
        <p:blipFill>
          <a:blip r:embed="rId4" cstate="print">
            <a:lum bright="12000"/>
          </a:blip>
          <a:srcRect/>
          <a:stretch>
            <a:fillRect/>
          </a:stretch>
        </p:blipFill>
        <p:spPr bwMode="auto">
          <a:xfrm>
            <a:off x="7046913" y="1071563"/>
            <a:ext cx="2097087" cy="2416175"/>
          </a:xfrm>
          <a:prstGeom prst="rect">
            <a:avLst/>
          </a:prstGeom>
          <a:noFill/>
          <a:ln w="9525">
            <a:noFill/>
            <a:miter lim="800000"/>
            <a:headEnd/>
            <a:tailEnd/>
          </a:ln>
        </p:spPr>
      </p:pic>
      <p:graphicFrame>
        <p:nvGraphicFramePr>
          <p:cNvPr id="55" name="Diyagram 54"/>
          <p:cNvGraphicFramePr/>
          <p:nvPr/>
        </p:nvGraphicFramePr>
        <p:xfrm>
          <a:off x="6941143" y="4272419"/>
          <a:ext cx="2028056" cy="12603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8" name="Dikdörtgen 57"/>
          <p:cNvSpPr/>
          <p:nvPr/>
        </p:nvSpPr>
        <p:spPr>
          <a:xfrm>
            <a:off x="7019925" y="4362450"/>
            <a:ext cx="504825" cy="7461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0" name="Dikdörtgen 59"/>
          <p:cNvSpPr/>
          <p:nvPr/>
        </p:nvSpPr>
        <p:spPr>
          <a:xfrm>
            <a:off x="7702550" y="4362450"/>
            <a:ext cx="504825" cy="7461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1" name="Dikdörtgen 60"/>
          <p:cNvSpPr/>
          <p:nvPr/>
        </p:nvSpPr>
        <p:spPr>
          <a:xfrm>
            <a:off x="8359775" y="4362450"/>
            <a:ext cx="503238" cy="7461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89090"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89091" name="Rectangle 3"/>
          <p:cNvSpPr txBox="1">
            <a:spLocks noChangeArrowheads="1"/>
          </p:cNvSpPr>
          <p:nvPr/>
        </p:nvSpPr>
        <p:spPr bwMode="auto">
          <a:xfrm>
            <a:off x="971550" y="1935163"/>
            <a:ext cx="7715250" cy="4389437"/>
          </a:xfrm>
          <a:prstGeom prst="rect">
            <a:avLst/>
          </a:prstGeom>
          <a:noFill/>
          <a:ln w="9525">
            <a:noFill/>
            <a:miter lim="800000"/>
            <a:headEnd/>
            <a:tailEnd/>
          </a:ln>
        </p:spPr>
        <p:txBody>
          <a:bodyPr/>
          <a:lstStyle/>
          <a:p>
            <a:pPr>
              <a:spcBef>
                <a:spcPct val="20000"/>
              </a:spcBef>
              <a:buFont typeface="Arial" charset="0"/>
              <a:buNone/>
            </a:pPr>
            <a:endParaRPr lang="tr-TR" sz="2400">
              <a:latin typeface="Calibri" pitchFamily="34" charset="0"/>
            </a:endParaRPr>
          </a:p>
          <a:p>
            <a:pPr>
              <a:spcBef>
                <a:spcPct val="20000"/>
              </a:spcBef>
              <a:buFont typeface="Arial" charset="0"/>
              <a:buNone/>
            </a:pPr>
            <a:endParaRPr lang="tr-TR" sz="2400">
              <a:latin typeface="Calibri" pitchFamily="34" charset="0"/>
            </a:endParaRPr>
          </a:p>
        </p:txBody>
      </p:sp>
      <p:sp>
        <p:nvSpPr>
          <p:cNvPr id="6" name="5 Yuvarlatılmış Dikdörtgen"/>
          <p:cNvSpPr/>
          <p:nvPr/>
        </p:nvSpPr>
        <p:spPr>
          <a:xfrm>
            <a:off x="-214346" y="571480"/>
            <a:ext cx="564360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r>
              <a:rPr lang="tr-TR" sz="2400" b="1" dirty="0"/>
              <a:t>Uygunluk Kontrolü</a:t>
            </a:r>
            <a:endParaRPr lang="tr-TR" sz="2800" b="1" dirty="0"/>
          </a:p>
        </p:txBody>
      </p:sp>
      <p:grpSp>
        <p:nvGrpSpPr>
          <p:cNvPr id="7" name="Grup 6"/>
          <p:cNvGrpSpPr/>
          <p:nvPr/>
        </p:nvGrpSpPr>
        <p:grpSpPr>
          <a:xfrm>
            <a:off x="214575" y="2204864"/>
            <a:ext cx="6362404" cy="972541"/>
            <a:chOff x="0" y="3844"/>
            <a:chExt cx="7315620" cy="1022453"/>
          </a:xfrm>
          <a:scene3d>
            <a:camera prst="orthographicFront">
              <a:rot lat="0" lon="0" rev="0"/>
            </a:camera>
            <a:lightRig rig="glow" dir="t">
              <a:rot lat="0" lon="0" rev="4800000"/>
            </a:lightRig>
          </a:scene3d>
        </p:grpSpPr>
        <p:sp>
          <p:nvSpPr>
            <p:cNvPr id="9" name="Yuvarlatılmış Dikdörtgen 8"/>
            <p:cNvSpPr/>
            <p:nvPr/>
          </p:nvSpPr>
          <p:spPr>
            <a:xfrm>
              <a:off x="0" y="3844"/>
              <a:ext cx="7315620" cy="1022453"/>
            </a:xfrm>
            <a:prstGeom prst="roundRect">
              <a:avLst/>
            </a:prstGeom>
            <a:ln>
              <a:noFill/>
            </a:ln>
            <a:effectLst>
              <a:outerShdw blurRad="190500" dist="228600" dir="2700000" algn="ctr">
                <a:srgbClr val="000000">
                  <a:alpha val="30000"/>
                </a:srgbClr>
              </a:outerShdw>
            </a:effectLst>
            <a:sp3d prstMaterial="matte">
              <a:bevelT w="127000" h="63500"/>
            </a:sp3d>
          </p:spPr>
          <p:style>
            <a:lnRef idx="2">
              <a:scrgbClr r="0" g="0" b="0"/>
            </a:lnRef>
            <a:fillRef idx="1">
              <a:schemeClr val="accent4">
                <a:hueOff val="0"/>
                <a:satOff val="0"/>
                <a:lumOff val="0"/>
                <a:alphaOff val="0"/>
              </a:schemeClr>
            </a:fillRef>
            <a:effectRef idx="0">
              <a:scrgbClr r="0" g="0" b="0"/>
            </a:effectRef>
            <a:fontRef idx="minor">
              <a:schemeClr val="lt1"/>
            </a:fontRef>
          </p:style>
        </p:sp>
        <p:sp>
          <p:nvSpPr>
            <p:cNvPr id="10" name="Yuvarlatılmış Dikdörtgen 4"/>
            <p:cNvSpPr/>
            <p:nvPr/>
          </p:nvSpPr>
          <p:spPr>
            <a:xfrm>
              <a:off x="49912" y="53756"/>
              <a:ext cx="7215796" cy="922629"/>
            </a:xfrm>
            <a:prstGeom prst="rect">
              <a:avLst/>
            </a:prstGeom>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fontAlgn="auto">
                <a:spcBef>
                  <a:spcPts val="0"/>
                </a:spcBef>
                <a:spcAft>
                  <a:spcPts val="0"/>
                </a:spcAft>
                <a:defRPr/>
              </a:pPr>
              <a:r>
                <a:rPr lang="tr-TR" sz="2400" dirty="0"/>
                <a:t>Ciltli olarak saklanması düşünülmüş olanların, ciltlenip ciltlenmediğine,</a:t>
              </a:r>
            </a:p>
          </p:txBody>
        </p:sp>
      </p:grpSp>
      <p:grpSp>
        <p:nvGrpSpPr>
          <p:cNvPr id="12" name="Grup 11"/>
          <p:cNvGrpSpPr/>
          <p:nvPr/>
        </p:nvGrpSpPr>
        <p:grpSpPr>
          <a:xfrm>
            <a:off x="224499" y="3520409"/>
            <a:ext cx="6352479" cy="1036526"/>
            <a:chOff x="0" y="1105926"/>
            <a:chExt cx="7315620" cy="808967"/>
          </a:xfrm>
          <a:scene3d>
            <a:camera prst="orthographicFront">
              <a:rot lat="0" lon="0" rev="0"/>
            </a:camera>
            <a:lightRig rig="glow" dir="t">
              <a:rot lat="0" lon="0" rev="4800000"/>
            </a:lightRig>
          </a:scene3d>
        </p:grpSpPr>
        <p:sp>
          <p:nvSpPr>
            <p:cNvPr id="13" name="Yuvarlatılmış Dikdörtgen 12"/>
            <p:cNvSpPr/>
            <p:nvPr/>
          </p:nvSpPr>
          <p:spPr>
            <a:xfrm>
              <a:off x="0" y="1105926"/>
              <a:ext cx="7315620" cy="790920"/>
            </a:xfrm>
            <a:prstGeom prst="roundRect">
              <a:avLst/>
            </a:prstGeom>
            <a:ln>
              <a:noFill/>
            </a:ln>
            <a:effectLst>
              <a:outerShdw blurRad="190500" dist="228600" dir="2700000" algn="ctr">
                <a:srgbClr val="000000">
                  <a:alpha val="30000"/>
                </a:srgbClr>
              </a:outerShdw>
            </a:effectLst>
            <a:sp3d prstMaterial="matte">
              <a:bevelT w="127000" h="63500"/>
            </a:sp3d>
          </p:spPr>
          <p:style>
            <a:lnRef idx="2">
              <a:scrgbClr r="0" g="0" b="0"/>
            </a:lnRef>
            <a:fillRef idx="1">
              <a:schemeClr val="accent4">
                <a:hueOff val="-1488257"/>
                <a:satOff val="8966"/>
                <a:lumOff val="719"/>
                <a:alphaOff val="0"/>
              </a:schemeClr>
            </a:fillRef>
            <a:effectRef idx="0">
              <a:scrgbClr r="0" g="0" b="0"/>
            </a:effectRef>
            <a:fontRef idx="minor">
              <a:schemeClr val="lt1"/>
            </a:fontRef>
          </p:style>
        </p:sp>
        <p:sp>
          <p:nvSpPr>
            <p:cNvPr id="14" name="Yuvarlatılmış Dikdörtgen 6"/>
            <p:cNvSpPr/>
            <p:nvPr/>
          </p:nvSpPr>
          <p:spPr>
            <a:xfrm>
              <a:off x="38610" y="1201193"/>
              <a:ext cx="7238400" cy="713700"/>
            </a:xfrm>
            <a:prstGeom prst="rect">
              <a:avLst/>
            </a:prstGeom>
            <a:sp3d/>
          </p:spPr>
          <p:style>
            <a:lnRef idx="0">
              <a:scrgbClr r="0" g="0" b="0"/>
            </a:lnRef>
            <a:fillRef idx="0">
              <a:scrgbClr r="0" g="0" b="0"/>
            </a:fillRef>
            <a:effectRef idx="0">
              <a:scrgbClr r="0" g="0" b="0"/>
            </a:effectRef>
            <a:fontRef idx="minor">
              <a:schemeClr val="lt1"/>
            </a:fontRef>
          </p:style>
          <p:txBody>
            <a:bodyPr tIns="91440" bIns="91440" spcCol="1270" anchor="ctr"/>
            <a:lstStyle/>
            <a:p>
              <a:pPr fontAlgn="auto">
                <a:spcBef>
                  <a:spcPts val="0"/>
                </a:spcBef>
                <a:spcAft>
                  <a:spcPts val="0"/>
                </a:spcAft>
                <a:defRPr/>
              </a:pPr>
              <a:r>
                <a:rPr lang="tr-TR" sz="2400" dirty="0"/>
                <a:t>Sayfaların ve eklerinin yırtık, kopuk veya eksik olup olmadığına</a:t>
              </a:r>
            </a:p>
          </p:txBody>
        </p:sp>
      </p:grpSp>
      <p:pic>
        <p:nvPicPr>
          <p:cNvPr id="89097" name="Picture 2" descr="C:\Users\ahmt7\Desktop\744px-Paperback_book_black_gal.svg_2.png"/>
          <p:cNvPicPr>
            <a:picLocks noChangeAspect="1" noChangeArrowheads="1"/>
          </p:cNvPicPr>
          <p:nvPr/>
        </p:nvPicPr>
        <p:blipFill>
          <a:blip r:embed="rId4" cstate="print"/>
          <a:srcRect/>
          <a:stretch>
            <a:fillRect/>
          </a:stretch>
        </p:blipFill>
        <p:spPr bwMode="auto">
          <a:xfrm>
            <a:off x="6577013" y="2252663"/>
            <a:ext cx="2430462" cy="1214437"/>
          </a:xfrm>
          <a:prstGeom prst="rect">
            <a:avLst/>
          </a:prstGeom>
          <a:noFill/>
          <a:ln w="9525">
            <a:noFill/>
            <a:miter lim="800000"/>
            <a:headEnd/>
            <a:tailEnd/>
          </a:ln>
        </p:spPr>
      </p:pic>
      <p:grpSp>
        <p:nvGrpSpPr>
          <p:cNvPr id="20" name="Grup 19"/>
          <p:cNvGrpSpPr/>
          <p:nvPr/>
        </p:nvGrpSpPr>
        <p:grpSpPr>
          <a:xfrm>
            <a:off x="257984" y="4916747"/>
            <a:ext cx="6352479" cy="1036526"/>
            <a:chOff x="0" y="1105926"/>
            <a:chExt cx="7315620" cy="808967"/>
          </a:xfrm>
          <a:scene3d>
            <a:camera prst="orthographicFront">
              <a:rot lat="0" lon="0" rev="0"/>
            </a:camera>
            <a:lightRig rig="glow" dir="t">
              <a:rot lat="0" lon="0" rev="4800000"/>
            </a:lightRig>
          </a:scene3d>
        </p:grpSpPr>
        <p:sp>
          <p:nvSpPr>
            <p:cNvPr id="21" name="Yuvarlatılmış Dikdörtgen 20"/>
            <p:cNvSpPr/>
            <p:nvPr/>
          </p:nvSpPr>
          <p:spPr>
            <a:xfrm>
              <a:off x="0" y="1105926"/>
              <a:ext cx="7315620" cy="790920"/>
            </a:xfrm>
            <a:prstGeom prst="roundRect">
              <a:avLst/>
            </a:prstGeom>
            <a:ln>
              <a:noFill/>
            </a:ln>
            <a:effectLst>
              <a:outerShdw blurRad="190500" dist="228600" dir="2700000" algn="ctr">
                <a:srgbClr val="000000">
                  <a:alpha val="30000"/>
                </a:srgbClr>
              </a:outerShdw>
            </a:effectLst>
            <a:sp3d prstMaterial="matte">
              <a:bevelT w="127000" h="63500"/>
            </a:sp3d>
          </p:spPr>
          <p:style>
            <a:lnRef idx="2">
              <a:scrgbClr r="0" g="0" b="0"/>
            </a:lnRef>
            <a:fillRef idx="1">
              <a:schemeClr val="accent4">
                <a:hueOff val="-1488257"/>
                <a:satOff val="8966"/>
                <a:lumOff val="719"/>
                <a:alphaOff val="0"/>
              </a:schemeClr>
            </a:fillRef>
            <a:effectRef idx="0">
              <a:scrgbClr r="0" g="0" b="0"/>
            </a:effectRef>
            <a:fontRef idx="minor">
              <a:schemeClr val="lt1"/>
            </a:fontRef>
          </p:style>
        </p:sp>
        <p:sp>
          <p:nvSpPr>
            <p:cNvPr id="22" name="Yuvarlatılmış Dikdörtgen 6"/>
            <p:cNvSpPr/>
            <p:nvPr/>
          </p:nvSpPr>
          <p:spPr>
            <a:xfrm>
              <a:off x="38610" y="1201193"/>
              <a:ext cx="7238400" cy="713700"/>
            </a:xfrm>
            <a:prstGeom prst="rect">
              <a:avLst/>
            </a:prstGeom>
            <a:sp3d/>
          </p:spPr>
          <p:style>
            <a:lnRef idx="0">
              <a:scrgbClr r="0" g="0" b="0"/>
            </a:lnRef>
            <a:fillRef idx="0">
              <a:scrgbClr r="0" g="0" b="0"/>
            </a:fillRef>
            <a:effectRef idx="0">
              <a:scrgbClr r="0" g="0" b="0"/>
            </a:effectRef>
            <a:fontRef idx="minor">
              <a:schemeClr val="lt1"/>
            </a:fontRef>
          </p:style>
          <p:txBody>
            <a:bodyPr tIns="91440" bIns="91440" spcCol="1270" anchor="ctr"/>
            <a:lstStyle/>
            <a:p>
              <a:pPr fontAlgn="auto">
                <a:spcBef>
                  <a:spcPts val="0"/>
                </a:spcBef>
                <a:spcAft>
                  <a:spcPts val="0"/>
                </a:spcAft>
                <a:defRPr/>
              </a:pPr>
              <a:r>
                <a:rPr lang="tr-TR" sz="2400" dirty="0"/>
                <a:t>Bu kontroller ilgili ünite personeli ile birim arşivi yetkili personeli tarafından yürütülür. </a:t>
              </a:r>
            </a:p>
          </p:txBody>
        </p:sp>
      </p:grpSp>
      <p:pic>
        <p:nvPicPr>
          <p:cNvPr id="89099" name="Picture 4" descr="C:\Users\ahmt7\Desktop\icon-person-stalker-512.png"/>
          <p:cNvPicPr>
            <a:picLocks noChangeAspect="1" noChangeArrowheads="1"/>
          </p:cNvPicPr>
          <p:nvPr/>
        </p:nvPicPr>
        <p:blipFill>
          <a:blip r:embed="rId5" cstate="print"/>
          <a:srcRect/>
          <a:stretch>
            <a:fillRect/>
          </a:stretch>
        </p:blipFill>
        <p:spPr bwMode="auto">
          <a:xfrm>
            <a:off x="6864350" y="4027488"/>
            <a:ext cx="2184400" cy="218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1" name="Rectangle 3"/>
          <p:cNvSpPr>
            <a:spLocks noGrp="1"/>
          </p:cNvSpPr>
          <p:nvPr>
            <p:ph type="body" idx="4294967295"/>
          </p:nvPr>
        </p:nvSpPr>
        <p:spPr>
          <a:xfrm>
            <a:off x="323528" y="1052736"/>
            <a:ext cx="8569325" cy="4392612"/>
          </a:xfrm>
        </p:spPr>
        <p:txBody>
          <a:bodyPr/>
          <a:lstStyle/>
          <a:p>
            <a:r>
              <a:rPr lang="tr-TR" dirty="0" smtClean="0"/>
              <a:t>b) Bakanlıkların kuruluş ve teşkilatlanmalarında etkili bir idare, iş bölümü, kontrol ve koordinasyonun sağlanması esastır. </a:t>
            </a:r>
          </a:p>
          <a:p>
            <a:r>
              <a:rPr lang="tr-TR" dirty="0" smtClean="0"/>
              <a:t>c) Aynı ve benzer hizmet veya görevlerin tek bir bakanlık tarafından veya sorumluluğunda yürütülmesi, atıl kapasite ve kaynak </a:t>
            </a:r>
            <a:r>
              <a:rPr lang="tr-TR" dirty="0"/>
              <a:t>i</a:t>
            </a:r>
            <a:r>
              <a:rPr lang="tr-TR" dirty="0" smtClean="0"/>
              <a:t>srafının önlenmesi esastır. </a:t>
            </a:r>
          </a:p>
        </p:txBody>
      </p:sp>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940152" y="260648"/>
            <a:ext cx="579437"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6551521" y="380326"/>
            <a:ext cx="1562223" cy="276999"/>
          </a:xfrm>
          <a:prstGeom prst="rect">
            <a:avLst/>
          </a:prstGeom>
        </p:spPr>
        <p:txBody>
          <a:bodyPr wrap="none">
            <a:spAutoFit/>
          </a:bodyPr>
          <a:lstStyle/>
          <a:p>
            <a:r>
              <a:rPr lang="tr-TR" sz="1200" dirty="0"/>
              <a:t>T.C. BAŞBAKANLIK</a:t>
            </a:r>
          </a:p>
        </p:txBody>
      </p:sp>
    </p:spTree>
    <p:extLst>
      <p:ext uri="{BB962C8B-B14F-4D97-AF65-F5344CB8AC3E}">
        <p14:creationId xmlns="" xmlns:p14="http://schemas.microsoft.com/office/powerpoint/2010/main" val="2466107026"/>
      </p:ext>
    </p:extLst>
  </p:cSld>
  <p:clrMapOvr>
    <a:masterClrMapping/>
  </p:clrMapOvr>
  <p:transition>
    <p:cut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91138"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6" name="5 Yuvarlatılmış Dikdörtgen"/>
          <p:cNvSpPr/>
          <p:nvPr/>
        </p:nvSpPr>
        <p:spPr>
          <a:xfrm>
            <a:off x="-214346" y="571480"/>
            <a:ext cx="5643602" cy="928694"/>
          </a:xfrm>
          <a:prstGeom prst="roundRect">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400" b="1" dirty="0"/>
              <a:t>      BİRİM ARŞİV İŞLEMLERİ</a:t>
            </a:r>
          </a:p>
          <a:p>
            <a:pPr fontAlgn="auto">
              <a:spcBef>
                <a:spcPts val="0"/>
              </a:spcBef>
              <a:spcAft>
                <a:spcPts val="0"/>
              </a:spcAft>
              <a:defRPr/>
            </a:pPr>
            <a:endParaRPr lang="tr-TR" sz="2800" b="1" dirty="0"/>
          </a:p>
        </p:txBody>
      </p:sp>
      <p:sp>
        <p:nvSpPr>
          <p:cNvPr id="7" name="5 Yuvarlatılmış Dikdörtgen"/>
          <p:cNvSpPr/>
          <p:nvPr/>
        </p:nvSpPr>
        <p:spPr>
          <a:xfrm>
            <a:off x="586765" y="2536985"/>
            <a:ext cx="7065094" cy="928694"/>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400" b="1" i="1" u="sng" dirty="0">
                <a:solidFill>
                  <a:schemeClr val="bg1"/>
                </a:solidFill>
              </a:rPr>
              <a:t>Birim Arşivleri’nde ayıklama imha işlemi yapılamaz.</a:t>
            </a:r>
          </a:p>
          <a:p>
            <a:pPr fontAlgn="auto">
              <a:spcBef>
                <a:spcPts val="0"/>
              </a:spcBef>
              <a:spcAft>
                <a:spcPts val="0"/>
              </a:spcAft>
              <a:defRPr/>
            </a:pPr>
            <a:endParaRPr lang="tr-TR" sz="2800" b="1" dirty="0"/>
          </a:p>
        </p:txBody>
      </p:sp>
      <p:sp>
        <p:nvSpPr>
          <p:cNvPr id="9" name="5 Yuvarlatılmış Dikdörtgen"/>
          <p:cNvSpPr/>
          <p:nvPr/>
        </p:nvSpPr>
        <p:spPr>
          <a:xfrm>
            <a:off x="1691680" y="4297476"/>
            <a:ext cx="7065094" cy="92869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400" b="1" dirty="0"/>
              <a:t>Ayıklama imha işlemleri yalnızca Kurum Arşivleri tarafından yerine getirilebilir.</a:t>
            </a:r>
          </a:p>
          <a:p>
            <a:pPr fontAlgn="auto">
              <a:spcBef>
                <a:spcPts val="0"/>
              </a:spcBef>
              <a:spcAft>
                <a:spcPts val="0"/>
              </a:spcAft>
              <a:defRPr/>
            </a:pPr>
            <a:endParaRPr lang="tr-TR" sz="2800" b="1" dirty="0"/>
          </a:p>
        </p:txBody>
      </p:sp>
      <p:sp>
        <p:nvSpPr>
          <p:cNvPr id="3" name="Çentikli Sağ Ok 2"/>
          <p:cNvSpPr/>
          <p:nvPr/>
        </p:nvSpPr>
        <p:spPr>
          <a:xfrm rot="1945785">
            <a:off x="4040188" y="3657600"/>
            <a:ext cx="865187" cy="504825"/>
          </a:xfrm>
          <a:prstGeom prst="notchedRightArrow">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93186"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93187" name="Rectangle 2"/>
          <p:cNvSpPr txBox="1">
            <a:spLocks noChangeArrowheads="1"/>
          </p:cNvSpPr>
          <p:nvPr/>
        </p:nvSpPr>
        <p:spPr bwMode="auto">
          <a:xfrm>
            <a:off x="457200" y="1050925"/>
            <a:ext cx="8229600" cy="1143000"/>
          </a:xfrm>
          <a:prstGeom prst="rect">
            <a:avLst/>
          </a:prstGeom>
          <a:noFill/>
          <a:ln w="9525">
            <a:noFill/>
            <a:miter lim="800000"/>
            <a:headEnd/>
            <a:tailEnd/>
          </a:ln>
        </p:spPr>
        <p:txBody>
          <a:bodyPr/>
          <a:lstStyle/>
          <a:p>
            <a:pPr algn="ctr"/>
            <a:endParaRPr lang="tr-TR" sz="3200">
              <a:latin typeface="Calibri" pitchFamily="34" charset="0"/>
            </a:endParaRPr>
          </a:p>
        </p:txBody>
      </p:sp>
      <p:sp>
        <p:nvSpPr>
          <p:cNvPr id="93188" name="Rectangle 3"/>
          <p:cNvSpPr txBox="1">
            <a:spLocks noChangeArrowheads="1"/>
          </p:cNvSpPr>
          <p:nvPr/>
        </p:nvSpPr>
        <p:spPr bwMode="auto">
          <a:xfrm>
            <a:off x="457200" y="1989138"/>
            <a:ext cx="8229600" cy="4868862"/>
          </a:xfrm>
          <a:prstGeom prst="rect">
            <a:avLst/>
          </a:prstGeom>
          <a:noFill/>
          <a:ln w="9525">
            <a:noFill/>
            <a:miter lim="800000"/>
            <a:headEnd/>
            <a:tailEnd/>
          </a:ln>
        </p:spPr>
        <p:txBody>
          <a:bodyPr/>
          <a:lstStyle/>
          <a:p>
            <a:pPr marL="342900" indent="-342900">
              <a:lnSpc>
                <a:spcPct val="90000"/>
              </a:lnSpc>
              <a:spcBef>
                <a:spcPct val="20000"/>
              </a:spcBef>
              <a:buFont typeface="Arial" charset="0"/>
              <a:buNone/>
            </a:pPr>
            <a:r>
              <a:rPr lang="tr-TR" sz="2400">
                <a:latin typeface="Calibri" pitchFamily="34" charset="0"/>
              </a:rPr>
              <a:t>	</a:t>
            </a:r>
          </a:p>
          <a:p>
            <a:pPr marL="342900" indent="-342900">
              <a:lnSpc>
                <a:spcPct val="90000"/>
              </a:lnSpc>
              <a:spcBef>
                <a:spcPct val="20000"/>
              </a:spcBef>
              <a:buFont typeface="Arial" charset="0"/>
              <a:buNone/>
            </a:pPr>
            <a:endParaRPr lang="tr-TR" sz="2400">
              <a:latin typeface="Calibri" pitchFamily="34" charset="0"/>
            </a:endParaRPr>
          </a:p>
          <a:p>
            <a:pPr marL="342900" indent="-342900">
              <a:lnSpc>
                <a:spcPct val="90000"/>
              </a:lnSpc>
              <a:spcBef>
                <a:spcPct val="20000"/>
              </a:spcBef>
              <a:buFont typeface="Arial" charset="0"/>
              <a:buChar char="•"/>
            </a:pPr>
            <a:endParaRPr lang="tr-TR" sz="2400">
              <a:latin typeface="Calibri" pitchFamily="34" charset="0"/>
            </a:endParaRPr>
          </a:p>
        </p:txBody>
      </p:sp>
      <p:sp>
        <p:nvSpPr>
          <p:cNvPr id="6" name="5 Yuvarlatılmış Dikdörtgen"/>
          <p:cNvSpPr/>
          <p:nvPr/>
        </p:nvSpPr>
        <p:spPr>
          <a:xfrm>
            <a:off x="-214346" y="571480"/>
            <a:ext cx="5643602" cy="928694"/>
          </a:xfrm>
          <a:prstGeom prst="round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fontAlgn="auto">
              <a:spcBef>
                <a:spcPts val="0"/>
              </a:spcBef>
              <a:spcAft>
                <a:spcPts val="0"/>
              </a:spcAft>
              <a:defRPr/>
            </a:pPr>
            <a:r>
              <a:rPr lang="tr-TR" sz="2400" b="1" dirty="0"/>
              <a:t>      BİRİM ARŞİV İŞLEMLERİ</a:t>
            </a:r>
          </a:p>
          <a:p>
            <a:pPr fontAlgn="auto">
              <a:spcBef>
                <a:spcPts val="0"/>
              </a:spcBef>
              <a:spcAft>
                <a:spcPts val="0"/>
              </a:spcAft>
              <a:defRPr/>
            </a:pPr>
            <a:endParaRPr lang="tr-TR" sz="2800" b="1" dirty="0"/>
          </a:p>
        </p:txBody>
      </p:sp>
      <p:graphicFrame>
        <p:nvGraphicFramePr>
          <p:cNvPr id="7" name="6 Diyagram"/>
          <p:cNvGraphicFramePr/>
          <p:nvPr/>
        </p:nvGraphicFramePr>
        <p:xfrm>
          <a:off x="683568" y="2060848"/>
          <a:ext cx="614366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95234"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95235" name="Rectangle 2"/>
          <p:cNvSpPr txBox="1">
            <a:spLocks noChangeArrowheads="1"/>
          </p:cNvSpPr>
          <p:nvPr/>
        </p:nvSpPr>
        <p:spPr bwMode="auto">
          <a:xfrm>
            <a:off x="457200" y="10223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95236" name="Rectangle 3"/>
          <p:cNvSpPr txBox="1">
            <a:spLocks noChangeArrowheads="1"/>
          </p:cNvSpPr>
          <p:nvPr/>
        </p:nvSpPr>
        <p:spPr bwMode="auto">
          <a:xfrm>
            <a:off x="928688" y="2071688"/>
            <a:ext cx="7715250" cy="4389437"/>
          </a:xfrm>
          <a:prstGeom prst="rect">
            <a:avLst/>
          </a:prstGeom>
          <a:noFill/>
          <a:ln w="9525">
            <a:noFill/>
            <a:miter lim="800000"/>
            <a:headEnd/>
            <a:tailEnd/>
          </a:ln>
        </p:spPr>
        <p:txBody>
          <a:bodyPr/>
          <a:lstStyle/>
          <a:p>
            <a:pPr marL="342900" indent="-342900" algn="just">
              <a:spcBef>
                <a:spcPct val="20000"/>
              </a:spcBef>
              <a:buFont typeface="Arial" charset="0"/>
              <a:buNone/>
            </a:pPr>
            <a:r>
              <a:rPr lang="tr-TR" sz="2400">
                <a:latin typeface="Calibri" pitchFamily="34" charset="0"/>
              </a:rPr>
              <a:t>	Devlet Arşivleri ve kurumlarca ortak çalışma ile geliştirilmiş Tespit raporlarında saklama süreleri sadece 1-5 yıl olarak belirlenmiş olup, kurum arşivinde herhangi bir saklama süresi belirlenmemiş belgeler, birim arşivinden kurum arşivine intikal ettirilmeden Kurum Arşivi’nin koordinesi ile kurulacak Ayıklama ve İmha Komisyonu marifetiyle yerinde imha işlemlerine tâbi tutulabilir.</a:t>
            </a:r>
          </a:p>
        </p:txBody>
      </p:sp>
      <p:sp>
        <p:nvSpPr>
          <p:cNvPr id="6" name="5 Yuvarlatılmış Dikdörtgen"/>
          <p:cNvSpPr/>
          <p:nvPr/>
        </p:nvSpPr>
        <p:spPr>
          <a:xfrm>
            <a:off x="-214346" y="571480"/>
            <a:ext cx="564360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t>
            </a:r>
          </a:p>
          <a:p>
            <a:pPr algn="ctr" fontAlgn="auto">
              <a:spcBef>
                <a:spcPts val="0"/>
              </a:spcBef>
              <a:spcAft>
                <a:spcPts val="0"/>
              </a:spcAft>
              <a:defRPr/>
            </a:pPr>
            <a:r>
              <a:rPr lang="tr-TR" sz="2400" b="1" dirty="0"/>
              <a:t>      BİRİM ARŞİV İŞLEMLERİ AYIKLAMA</a:t>
            </a:r>
          </a:p>
          <a:p>
            <a:pPr algn="ctr" fontAlgn="auto">
              <a:spcBef>
                <a:spcPts val="0"/>
              </a:spcBef>
              <a:spcAft>
                <a:spcPts val="0"/>
              </a:spcAft>
              <a:defRPr/>
            </a:pPr>
            <a:r>
              <a:rPr lang="tr-TR" sz="2400" b="1" dirty="0"/>
              <a:t> VE İMHA</a:t>
            </a:r>
          </a:p>
          <a:p>
            <a:pPr fontAlgn="auto">
              <a:spcBef>
                <a:spcPts val="0"/>
              </a:spcBef>
              <a:spcAft>
                <a:spcPts val="0"/>
              </a:spcAft>
              <a:defRPr/>
            </a:pPr>
            <a:endParaRPr lang="tr-TR" sz="2800" b="1" dirty="0"/>
          </a:p>
        </p:txBody>
      </p:sp>
      <p:pic>
        <p:nvPicPr>
          <p:cNvPr id="95240" name="Picture 4" descr="C:\Users\aakbayir\Desktop\Green-Number-5.jpg"/>
          <p:cNvPicPr>
            <a:picLocks noChangeAspect="1" noChangeArrowheads="1"/>
          </p:cNvPicPr>
          <p:nvPr/>
        </p:nvPicPr>
        <p:blipFill>
          <a:blip r:embed="rId4" cstate="print"/>
          <a:srcRect/>
          <a:stretch>
            <a:fillRect/>
          </a:stretch>
        </p:blipFill>
        <p:spPr bwMode="auto">
          <a:xfrm>
            <a:off x="5715000" y="4929188"/>
            <a:ext cx="1357313" cy="1357312"/>
          </a:xfrm>
          <a:prstGeom prst="rect">
            <a:avLst/>
          </a:prstGeom>
          <a:noFill/>
          <a:ln w="9525">
            <a:noFill/>
            <a:miter lim="800000"/>
            <a:headEnd/>
            <a:tailEnd/>
          </a:ln>
        </p:spPr>
      </p:pic>
      <p:sp>
        <p:nvSpPr>
          <p:cNvPr id="12" name="11 Eksi"/>
          <p:cNvSpPr/>
          <p:nvPr/>
        </p:nvSpPr>
        <p:spPr>
          <a:xfrm>
            <a:off x="5143500" y="5286375"/>
            <a:ext cx="642938" cy="500063"/>
          </a:xfrm>
          <a:prstGeom prst="mathMinus">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95242" name="Picture 5"/>
          <p:cNvPicPr>
            <a:picLocks noChangeAspect="1" noChangeArrowheads="1"/>
          </p:cNvPicPr>
          <p:nvPr/>
        </p:nvPicPr>
        <p:blipFill>
          <a:blip r:embed="rId5" cstate="print"/>
          <a:srcRect/>
          <a:stretch>
            <a:fillRect/>
          </a:stretch>
        </p:blipFill>
        <p:spPr bwMode="auto">
          <a:xfrm>
            <a:off x="4071938" y="4929188"/>
            <a:ext cx="1214437" cy="1365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97282"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97283" name="Rectangle 2"/>
          <p:cNvSpPr txBox="1">
            <a:spLocks noChangeArrowheads="1"/>
          </p:cNvSpPr>
          <p:nvPr/>
        </p:nvSpPr>
        <p:spPr bwMode="auto">
          <a:xfrm>
            <a:off x="457200" y="908050"/>
            <a:ext cx="8229600" cy="1143000"/>
          </a:xfrm>
          <a:prstGeom prst="rect">
            <a:avLst/>
          </a:prstGeom>
          <a:noFill/>
          <a:ln w="9525">
            <a:noFill/>
            <a:miter lim="800000"/>
            <a:headEnd/>
            <a:tailEnd/>
          </a:ln>
        </p:spPr>
        <p:txBody>
          <a:bodyPr/>
          <a:lstStyle/>
          <a:p>
            <a:pPr algn="ctr"/>
            <a:r>
              <a:rPr lang="tr-TR" sz="4400">
                <a:latin typeface="Calibri" pitchFamily="34" charset="0"/>
              </a:rPr>
              <a:t>Birim</a:t>
            </a:r>
          </a:p>
        </p:txBody>
      </p:sp>
      <p:sp>
        <p:nvSpPr>
          <p:cNvPr id="6" name="5 Yuvarlatılmış Dikdörtgen"/>
          <p:cNvSpPr/>
          <p:nvPr/>
        </p:nvSpPr>
        <p:spPr>
          <a:xfrm>
            <a:off x="-214346" y="571480"/>
            <a:ext cx="564360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800" dirty="0"/>
              <a:t>   Arşivlik Malzemenin Saklanma Süresi</a:t>
            </a:r>
            <a:endParaRPr lang="tr-TR" sz="2800" b="1" dirty="0"/>
          </a:p>
        </p:txBody>
      </p:sp>
      <p:sp>
        <p:nvSpPr>
          <p:cNvPr id="10" name="9 Yuvarlatılmış Dikdörtgen"/>
          <p:cNvSpPr/>
          <p:nvPr/>
        </p:nvSpPr>
        <p:spPr>
          <a:xfrm>
            <a:off x="214282" y="2285992"/>
            <a:ext cx="3714776" cy="3500462"/>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dirty="0"/>
              <a:t>Dosyalar, dosya planları ve Arşiv Malzemesi Tespit Formu’nda belirtilen süreler dikkate alınarak saklanır.</a:t>
            </a:r>
          </a:p>
        </p:txBody>
      </p:sp>
      <p:pic>
        <p:nvPicPr>
          <p:cNvPr id="97290" name="Picture 1"/>
          <p:cNvPicPr>
            <a:picLocks noChangeAspect="1" noChangeArrowheads="1"/>
          </p:cNvPicPr>
          <p:nvPr/>
        </p:nvPicPr>
        <p:blipFill>
          <a:blip r:embed="rId4" cstate="print"/>
          <a:srcRect/>
          <a:stretch>
            <a:fillRect/>
          </a:stretch>
        </p:blipFill>
        <p:spPr bwMode="auto">
          <a:xfrm>
            <a:off x="4214813" y="1643063"/>
            <a:ext cx="4648200" cy="4972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99330"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99331" name="Rectangle 2"/>
          <p:cNvSpPr txBox="1">
            <a:spLocks noChangeArrowheads="1"/>
          </p:cNvSpPr>
          <p:nvPr/>
        </p:nvSpPr>
        <p:spPr bwMode="auto">
          <a:xfrm>
            <a:off x="441325" y="836613"/>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99332" name="Rectangle 3"/>
          <p:cNvSpPr txBox="1">
            <a:spLocks noChangeArrowheads="1"/>
          </p:cNvSpPr>
          <p:nvPr/>
        </p:nvSpPr>
        <p:spPr bwMode="auto">
          <a:xfrm>
            <a:off x="971550" y="2205038"/>
            <a:ext cx="7715250" cy="4389437"/>
          </a:xfrm>
          <a:prstGeom prst="rect">
            <a:avLst/>
          </a:prstGeom>
          <a:noFill/>
          <a:ln w="9525">
            <a:noFill/>
            <a:miter lim="800000"/>
            <a:headEnd/>
            <a:tailEnd/>
          </a:ln>
        </p:spPr>
        <p:txBody>
          <a:bodyPr/>
          <a:lstStyle/>
          <a:p>
            <a:pPr marL="342900" indent="-342900">
              <a:spcBef>
                <a:spcPct val="20000"/>
              </a:spcBef>
              <a:buFont typeface="Arial" charset="0"/>
              <a:buChar char="•"/>
            </a:pPr>
            <a:endParaRPr lang="tr-TR" sz="2400">
              <a:latin typeface="Calibri" pitchFamily="34" charset="0"/>
            </a:endParaRPr>
          </a:p>
        </p:txBody>
      </p:sp>
      <p:sp>
        <p:nvSpPr>
          <p:cNvPr id="7" name="6 Yuvarlatılmış Dikdörtgen"/>
          <p:cNvSpPr/>
          <p:nvPr/>
        </p:nvSpPr>
        <p:spPr>
          <a:xfrm>
            <a:off x="-214346" y="571480"/>
            <a:ext cx="564360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Birim Arşivlerinden Yararlanma</a:t>
            </a:r>
          </a:p>
        </p:txBody>
      </p:sp>
      <p:pic>
        <p:nvPicPr>
          <p:cNvPr id="99336" name="Picture 1" descr="C:\Users\aakbayir\Desktop\notlar.png"/>
          <p:cNvPicPr>
            <a:picLocks noChangeAspect="1" noChangeArrowheads="1"/>
          </p:cNvPicPr>
          <p:nvPr/>
        </p:nvPicPr>
        <p:blipFill>
          <a:blip r:embed="rId4" cstate="print"/>
          <a:srcRect/>
          <a:stretch>
            <a:fillRect/>
          </a:stretch>
        </p:blipFill>
        <p:spPr bwMode="auto">
          <a:xfrm>
            <a:off x="6643688" y="2428875"/>
            <a:ext cx="2286000" cy="2438400"/>
          </a:xfrm>
          <a:prstGeom prst="rect">
            <a:avLst/>
          </a:prstGeom>
          <a:noFill/>
          <a:ln w="9525">
            <a:noFill/>
            <a:miter lim="800000"/>
            <a:headEnd/>
            <a:tailEnd/>
          </a:ln>
        </p:spPr>
      </p:pic>
      <p:sp>
        <p:nvSpPr>
          <p:cNvPr id="9" name="8 Dikdörtgen"/>
          <p:cNvSpPr/>
          <p:nvPr/>
        </p:nvSpPr>
        <p:spPr>
          <a:xfrm>
            <a:off x="7715250" y="3000375"/>
            <a:ext cx="857250" cy="642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b="1" dirty="0">
                <a:solidFill>
                  <a:schemeClr val="tx1"/>
                </a:solidFill>
              </a:rPr>
              <a:t>Vekil fişi</a:t>
            </a:r>
          </a:p>
        </p:txBody>
      </p:sp>
      <p:grpSp>
        <p:nvGrpSpPr>
          <p:cNvPr id="10" name="9 Grup"/>
          <p:cNvGrpSpPr/>
          <p:nvPr/>
        </p:nvGrpSpPr>
        <p:grpSpPr>
          <a:xfrm>
            <a:off x="357158" y="2000240"/>
            <a:ext cx="6143668" cy="1242555"/>
            <a:chOff x="0" y="15362"/>
            <a:chExt cx="6143668" cy="1242555"/>
          </a:xfrm>
          <a:scene3d>
            <a:camera prst="orthographicFront">
              <a:rot lat="0" lon="0" rev="0"/>
            </a:camera>
            <a:lightRig rig="glow" dir="t">
              <a:rot lat="0" lon="0" rev="4800000"/>
            </a:lightRig>
          </a:scene3d>
        </p:grpSpPr>
        <p:sp>
          <p:nvSpPr>
            <p:cNvPr id="18" name="17 Yuvarlatılmış Dikdörtgen"/>
            <p:cNvSpPr/>
            <p:nvPr/>
          </p:nvSpPr>
          <p:spPr>
            <a:xfrm>
              <a:off x="0" y="15362"/>
              <a:ext cx="6143668" cy="1242555"/>
            </a:xfrm>
            <a:prstGeom prst="roundRect">
              <a:avLst/>
            </a:prstGeom>
            <a:sp3d prstMaterial="matte">
              <a:bevelT w="127000" h="63500"/>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9" name="Yuvarlatılmış Dikdörtgen 4"/>
            <p:cNvSpPr/>
            <p:nvPr/>
          </p:nvSpPr>
          <p:spPr>
            <a:xfrm>
              <a:off x="60657" y="76019"/>
              <a:ext cx="6022354" cy="1121241"/>
            </a:xfrm>
            <a:prstGeom prst="rect">
              <a:avLst/>
            </a:prstGeom>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fontAlgn="auto">
                <a:spcBef>
                  <a:spcPts val="0"/>
                </a:spcBef>
                <a:spcAft>
                  <a:spcPts val="0"/>
                </a:spcAft>
                <a:defRPr/>
              </a:pPr>
              <a:r>
                <a:rPr lang="tr-TR" sz="2000" dirty="0"/>
                <a:t>Birimler(Üniteler) gerektiğinde birim arşivinden dosya alabilirler.</a:t>
              </a:r>
            </a:p>
          </p:txBody>
        </p:sp>
      </p:grpSp>
      <p:grpSp>
        <p:nvGrpSpPr>
          <p:cNvPr id="12" name="11 Grup"/>
          <p:cNvGrpSpPr/>
          <p:nvPr/>
        </p:nvGrpSpPr>
        <p:grpSpPr>
          <a:xfrm>
            <a:off x="357158" y="3418255"/>
            <a:ext cx="6143668" cy="1113840"/>
            <a:chOff x="0" y="1433377"/>
            <a:chExt cx="6143668" cy="1113840"/>
          </a:xfrm>
          <a:scene3d>
            <a:camera prst="orthographicFront">
              <a:rot lat="0" lon="0" rev="0"/>
            </a:camera>
            <a:lightRig rig="glow" dir="t">
              <a:rot lat="0" lon="0" rev="4800000"/>
            </a:lightRig>
          </a:scene3d>
        </p:grpSpPr>
        <p:sp>
          <p:nvSpPr>
            <p:cNvPr id="16" name="15 Yuvarlatılmış Dikdörtgen"/>
            <p:cNvSpPr/>
            <p:nvPr/>
          </p:nvSpPr>
          <p:spPr>
            <a:xfrm>
              <a:off x="0" y="1433377"/>
              <a:ext cx="6143668" cy="1113840"/>
            </a:xfrm>
            <a:prstGeom prst="roundRect">
              <a:avLst/>
            </a:prstGeom>
            <a:sp3d prstMaterial="matte">
              <a:bevelT w="127000" h="63500"/>
            </a:sp3d>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7" name="Yuvarlatılmış Dikdörtgen 6"/>
            <p:cNvSpPr/>
            <p:nvPr/>
          </p:nvSpPr>
          <p:spPr>
            <a:xfrm>
              <a:off x="54373" y="1487750"/>
              <a:ext cx="6034922" cy="1005094"/>
            </a:xfrm>
            <a:prstGeom prst="rect">
              <a:avLst/>
            </a:prstGeom>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fontAlgn="auto">
                <a:spcBef>
                  <a:spcPts val="0"/>
                </a:spcBef>
                <a:spcAft>
                  <a:spcPts val="0"/>
                </a:spcAft>
                <a:defRPr/>
              </a:pPr>
              <a:r>
                <a:rPr lang="tr-TR" sz="2000" dirty="0"/>
                <a:t>Birim Arşivi’nden alınan dosya veya klasör yerine vekil fiş bırakılarak alınan dosya veya klasörün takibi yapılır.</a:t>
              </a:r>
            </a:p>
          </p:txBody>
        </p:sp>
      </p:grpSp>
      <p:grpSp>
        <p:nvGrpSpPr>
          <p:cNvPr id="13" name="12 Grup"/>
          <p:cNvGrpSpPr/>
          <p:nvPr/>
        </p:nvGrpSpPr>
        <p:grpSpPr>
          <a:xfrm>
            <a:off x="357158" y="4690267"/>
            <a:ext cx="6143668" cy="1113840"/>
            <a:chOff x="0" y="2705389"/>
            <a:chExt cx="6143668" cy="1113840"/>
          </a:xfrm>
          <a:scene3d>
            <a:camera prst="orthographicFront">
              <a:rot lat="0" lon="0" rev="0"/>
            </a:camera>
            <a:lightRig rig="glow" dir="t">
              <a:rot lat="0" lon="0" rev="4800000"/>
            </a:lightRig>
          </a:scene3d>
        </p:grpSpPr>
        <p:sp>
          <p:nvSpPr>
            <p:cNvPr id="14" name="13 Yuvarlatılmış Dikdörtgen"/>
            <p:cNvSpPr/>
            <p:nvPr/>
          </p:nvSpPr>
          <p:spPr>
            <a:xfrm>
              <a:off x="0" y="2705389"/>
              <a:ext cx="6143668" cy="1113840"/>
            </a:xfrm>
            <a:prstGeom prst="roundRect">
              <a:avLst/>
            </a:prstGeom>
            <a:sp3d prstMaterial="matte">
              <a:bevelT w="127000" h="63500"/>
            </a:sp3d>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15" name="Yuvarlatılmış Dikdörtgen 8"/>
            <p:cNvSpPr/>
            <p:nvPr/>
          </p:nvSpPr>
          <p:spPr>
            <a:xfrm>
              <a:off x="54373" y="2759762"/>
              <a:ext cx="6034922" cy="1005094"/>
            </a:xfrm>
            <a:prstGeom prst="rect">
              <a:avLst/>
            </a:prstGeom>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fontAlgn="auto">
                <a:spcBef>
                  <a:spcPts val="0"/>
                </a:spcBef>
                <a:spcAft>
                  <a:spcPts val="0"/>
                </a:spcAft>
                <a:defRPr/>
              </a:pPr>
              <a:r>
                <a:rPr lang="tr-TR" sz="2000" dirty="0"/>
                <a:t>Birim Arşivi’nden alınan evrak veya dosyaların takibinden birim arşiv sorumluları sorumlu olacaktır.</a:t>
              </a:r>
            </a:p>
          </p:txBody>
        </p:sp>
      </p:gr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01378"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01379" name="Rectangle 2"/>
          <p:cNvSpPr txBox="1">
            <a:spLocks noChangeArrowheads="1"/>
          </p:cNvSpPr>
          <p:nvPr/>
        </p:nvSpPr>
        <p:spPr bwMode="auto">
          <a:xfrm>
            <a:off x="457200" y="811213"/>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101380" name="Rectangle 3"/>
          <p:cNvSpPr txBox="1">
            <a:spLocks noChangeArrowheads="1"/>
          </p:cNvSpPr>
          <p:nvPr/>
        </p:nvSpPr>
        <p:spPr bwMode="auto">
          <a:xfrm>
            <a:off x="571500" y="1882775"/>
            <a:ext cx="8115300" cy="4714875"/>
          </a:xfrm>
          <a:prstGeom prst="rect">
            <a:avLst/>
          </a:prstGeom>
          <a:noFill/>
          <a:ln w="9525">
            <a:noFill/>
            <a:miter lim="800000"/>
            <a:headEnd/>
            <a:tailEnd/>
          </a:ln>
        </p:spPr>
        <p:txBody>
          <a:bodyPr/>
          <a:lstStyle/>
          <a:p>
            <a:pPr marL="342900" indent="-342900">
              <a:spcBef>
                <a:spcPct val="20000"/>
              </a:spcBef>
              <a:buFont typeface="Arial" charset="0"/>
              <a:buNone/>
            </a:pPr>
            <a:r>
              <a:rPr lang="tr-TR" sz="2400">
                <a:latin typeface="Calibri" pitchFamily="34" charset="0"/>
              </a:rPr>
              <a:t>Birim Arşivi’nde saklama sürelerini tamamlayan dosyalar;</a:t>
            </a:r>
          </a:p>
          <a:p>
            <a:pPr marL="342900" indent="-342900">
              <a:spcBef>
                <a:spcPct val="20000"/>
              </a:spcBef>
              <a:buFont typeface="Arial" charset="0"/>
              <a:buNone/>
            </a:pPr>
            <a:endParaRPr lang="tr-TR" sz="2400">
              <a:latin typeface="Calibri" pitchFamily="34" charset="0"/>
            </a:endParaRPr>
          </a:p>
          <a:p>
            <a:pPr marL="342900" indent="-342900">
              <a:spcBef>
                <a:spcPct val="20000"/>
              </a:spcBef>
              <a:buFont typeface="Arial" charset="0"/>
              <a:buNone/>
            </a:pPr>
            <a:r>
              <a:rPr lang="tr-TR" sz="2400">
                <a:latin typeface="Calibri" pitchFamily="34" charset="0"/>
              </a:rPr>
              <a:t>	</a:t>
            </a:r>
          </a:p>
          <a:p>
            <a:pPr marL="342900" indent="-342900">
              <a:spcBef>
                <a:spcPct val="20000"/>
              </a:spcBef>
              <a:buFont typeface="Arial" charset="0"/>
              <a:buNone/>
            </a:pPr>
            <a:endParaRPr lang="tr-TR" sz="2400">
              <a:latin typeface="Calibri" pitchFamily="34" charset="0"/>
            </a:endParaRPr>
          </a:p>
          <a:p>
            <a:pPr marL="342900" indent="-342900">
              <a:spcBef>
                <a:spcPct val="20000"/>
              </a:spcBef>
              <a:buFont typeface="Arial" charset="0"/>
              <a:buNone/>
            </a:pPr>
            <a:r>
              <a:rPr lang="tr-TR" sz="2400">
                <a:latin typeface="Calibri" pitchFamily="34" charset="0"/>
              </a:rPr>
              <a:t>	</a:t>
            </a:r>
          </a:p>
          <a:p>
            <a:pPr marL="342900" indent="-342900">
              <a:spcBef>
                <a:spcPct val="20000"/>
              </a:spcBef>
              <a:buFont typeface="Arial" charset="0"/>
              <a:buNone/>
            </a:pPr>
            <a:endParaRPr lang="tr-TR" sz="2400">
              <a:latin typeface="Calibri" pitchFamily="34" charset="0"/>
            </a:endParaRPr>
          </a:p>
          <a:p>
            <a:pPr marL="342900" indent="-342900">
              <a:spcBef>
                <a:spcPct val="20000"/>
              </a:spcBef>
              <a:buFont typeface="Arial" charset="0"/>
              <a:buNone/>
            </a:pPr>
            <a:r>
              <a:rPr lang="tr-TR" sz="2400">
                <a:latin typeface="Calibri" pitchFamily="34" charset="0"/>
              </a:rPr>
              <a:t>	</a:t>
            </a:r>
          </a:p>
        </p:txBody>
      </p:sp>
      <p:sp>
        <p:nvSpPr>
          <p:cNvPr id="6" name="5 Yuvarlatılmış Dikdörtgen"/>
          <p:cNvSpPr/>
          <p:nvPr/>
        </p:nvSpPr>
        <p:spPr>
          <a:xfrm>
            <a:off x="-214346" y="571480"/>
            <a:ext cx="564360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Kurum Arşivine Devir</a:t>
            </a:r>
          </a:p>
        </p:txBody>
      </p:sp>
      <p:graphicFrame>
        <p:nvGraphicFramePr>
          <p:cNvPr id="7" name="6 Diyagram"/>
          <p:cNvGraphicFramePr/>
          <p:nvPr/>
        </p:nvGraphicFramePr>
        <p:xfrm>
          <a:off x="785786" y="2571744"/>
          <a:ext cx="7572428" cy="39211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03426"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03427" name="Rectangle 3"/>
          <p:cNvSpPr txBox="1">
            <a:spLocks noChangeArrowheads="1"/>
          </p:cNvSpPr>
          <p:nvPr/>
        </p:nvSpPr>
        <p:spPr bwMode="auto">
          <a:xfrm>
            <a:off x="457200" y="1935163"/>
            <a:ext cx="8229600" cy="4389437"/>
          </a:xfrm>
          <a:prstGeom prst="rect">
            <a:avLst/>
          </a:prstGeom>
          <a:noFill/>
          <a:ln w="9525">
            <a:noFill/>
            <a:miter lim="800000"/>
            <a:headEnd/>
            <a:tailEnd/>
          </a:ln>
        </p:spPr>
        <p:txBody>
          <a:bodyPr/>
          <a:lstStyle/>
          <a:p>
            <a:pPr marL="342900" indent="-342900">
              <a:spcBef>
                <a:spcPct val="20000"/>
              </a:spcBef>
              <a:buFont typeface="Arial" charset="0"/>
              <a:buChar char="•"/>
            </a:pPr>
            <a:endParaRPr lang="tr-TR" sz="3600">
              <a:latin typeface="Calibri" pitchFamily="34" charset="0"/>
            </a:endParaRPr>
          </a:p>
          <a:p>
            <a:pPr marL="342900" indent="-342900">
              <a:spcBef>
                <a:spcPct val="20000"/>
              </a:spcBef>
              <a:buFont typeface="Arial" charset="0"/>
              <a:buChar char="•"/>
            </a:pPr>
            <a:endParaRPr lang="tr-TR" sz="3600">
              <a:latin typeface="Calibri" pitchFamily="34" charset="0"/>
            </a:endParaRPr>
          </a:p>
        </p:txBody>
      </p:sp>
      <p:pic>
        <p:nvPicPr>
          <p:cNvPr id="103428" name="Picture 1" descr="C:\Users\aakbayir\Desktop\arsiv.jpg"/>
          <p:cNvPicPr>
            <a:picLocks noChangeAspect="1" noChangeArrowheads="1"/>
          </p:cNvPicPr>
          <p:nvPr/>
        </p:nvPicPr>
        <p:blipFill>
          <a:blip r:embed="rId4" cstate="print"/>
          <a:srcRect/>
          <a:stretch>
            <a:fillRect/>
          </a:stretch>
        </p:blipFill>
        <p:spPr bwMode="auto">
          <a:xfrm>
            <a:off x="2786063" y="1785938"/>
            <a:ext cx="5500687" cy="4125912"/>
          </a:xfrm>
          <a:prstGeom prst="rect">
            <a:avLst/>
          </a:prstGeom>
          <a:noFill/>
          <a:ln w="9525">
            <a:noFill/>
            <a:miter lim="800000"/>
            <a:headEnd/>
            <a:tailEnd/>
          </a:ln>
        </p:spPr>
      </p:pic>
      <p:sp>
        <p:nvSpPr>
          <p:cNvPr id="7" name="6 Yuvarlatılmış Dikdörtgen"/>
          <p:cNvSpPr/>
          <p:nvPr/>
        </p:nvSpPr>
        <p:spPr>
          <a:xfrm>
            <a:off x="-214346" y="571480"/>
            <a:ext cx="564360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Kurum Arşiv İşlemleri</a:t>
            </a:r>
          </a:p>
        </p:txBody>
      </p:sp>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05474"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05475" name="Rectangle 3"/>
          <p:cNvSpPr txBox="1">
            <a:spLocks noChangeArrowheads="1"/>
          </p:cNvSpPr>
          <p:nvPr/>
        </p:nvSpPr>
        <p:spPr bwMode="auto">
          <a:xfrm>
            <a:off x="928688" y="2468563"/>
            <a:ext cx="7715250" cy="4389437"/>
          </a:xfrm>
          <a:prstGeom prst="rect">
            <a:avLst/>
          </a:prstGeom>
          <a:noFill/>
          <a:ln w="9525">
            <a:noFill/>
            <a:miter lim="800000"/>
            <a:headEnd/>
            <a:tailEnd/>
          </a:ln>
        </p:spPr>
        <p:txBody>
          <a:bodyPr/>
          <a:lstStyle/>
          <a:p>
            <a:pPr marL="342900" indent="-342900" algn="just">
              <a:spcBef>
                <a:spcPct val="20000"/>
              </a:spcBef>
              <a:buFont typeface="Arial" charset="0"/>
              <a:buNone/>
            </a:pPr>
            <a:r>
              <a:rPr lang="tr-TR" sz="2400" b="1">
                <a:latin typeface="Calibri" pitchFamily="34" charset="0"/>
              </a:rPr>
              <a:t>	Merkezi Kurum Arşiv sorumlusunun ilk yapacağı işlerden bir tanesi birimlerde Birim Arşivlerinin kurulmasını sağlayarak, Birim Arşiv Sorumlusu ve Birim Arşiv Görevlilerinin resmi görevlendirme ile tespit edilmelidir.</a:t>
            </a:r>
          </a:p>
        </p:txBody>
      </p:sp>
      <p:sp>
        <p:nvSpPr>
          <p:cNvPr id="6" name="5 Yuvarlatılmış Dikdörtgen"/>
          <p:cNvSpPr/>
          <p:nvPr/>
        </p:nvSpPr>
        <p:spPr>
          <a:xfrm>
            <a:off x="-214346" y="571480"/>
            <a:ext cx="564360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Kurum Arşiv İşlemleri</a:t>
            </a:r>
          </a:p>
        </p:txBody>
      </p:sp>
      <p:pic>
        <p:nvPicPr>
          <p:cNvPr id="105479" name="Resim 6" descr="http://www.merkezfaktoring.com.tr/img/maliyet.jpg"/>
          <p:cNvPicPr>
            <a:picLocks noChangeAspect="1" noChangeArrowheads="1"/>
          </p:cNvPicPr>
          <p:nvPr/>
        </p:nvPicPr>
        <p:blipFill>
          <a:blip r:embed="rId4" cstate="print"/>
          <a:srcRect/>
          <a:stretch>
            <a:fillRect/>
          </a:stretch>
        </p:blipFill>
        <p:spPr bwMode="auto">
          <a:xfrm>
            <a:off x="4284663" y="4005263"/>
            <a:ext cx="2735262" cy="23764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07522"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07523" name="Rectangle 3"/>
          <p:cNvSpPr txBox="1">
            <a:spLocks noChangeArrowheads="1"/>
          </p:cNvSpPr>
          <p:nvPr/>
        </p:nvSpPr>
        <p:spPr bwMode="auto">
          <a:xfrm>
            <a:off x="971550" y="1935163"/>
            <a:ext cx="7715250" cy="4389437"/>
          </a:xfrm>
          <a:prstGeom prst="rect">
            <a:avLst/>
          </a:prstGeom>
          <a:noFill/>
          <a:ln w="9525">
            <a:noFill/>
            <a:miter lim="800000"/>
            <a:headEnd/>
            <a:tailEnd/>
          </a:ln>
        </p:spPr>
        <p:txBody>
          <a:bodyPr/>
          <a:lstStyle/>
          <a:p>
            <a:pPr marL="342900" indent="-342900">
              <a:spcBef>
                <a:spcPct val="20000"/>
              </a:spcBef>
              <a:buFont typeface="Arial" charset="0"/>
              <a:buNone/>
            </a:pPr>
            <a:r>
              <a:rPr lang="tr-TR" sz="2400">
                <a:latin typeface="Calibri" pitchFamily="34" charset="0"/>
              </a:rPr>
              <a:t>	</a:t>
            </a:r>
          </a:p>
          <a:p>
            <a:pPr marL="342900" indent="-342900">
              <a:spcBef>
                <a:spcPct val="20000"/>
              </a:spcBef>
              <a:buFont typeface="Arial" charset="0"/>
              <a:buNone/>
            </a:pPr>
            <a:r>
              <a:rPr lang="tr-TR" sz="2400">
                <a:latin typeface="Calibri" pitchFamily="34" charset="0"/>
              </a:rPr>
              <a:t>	“Mükellefler elinde bulunan arşiv malzemesinin, kurum arşivlerinde bekletilme ve saklanma süreleri birim arşivlerindeki saklanma sürelerine göre 10–14 yıldır.” (Devlet Arşiv Hizmetleri Hakkında Yönetmelik, Madde 25)</a:t>
            </a:r>
          </a:p>
          <a:p>
            <a:pPr marL="342900" indent="-342900">
              <a:spcBef>
                <a:spcPct val="20000"/>
              </a:spcBef>
              <a:buFont typeface="Arial" charset="0"/>
              <a:buChar char="•"/>
            </a:pPr>
            <a:endParaRPr lang="tr-TR" sz="2400">
              <a:latin typeface="Calibri" pitchFamily="34" charset="0"/>
            </a:endParaRPr>
          </a:p>
        </p:txBody>
      </p:sp>
      <p:sp>
        <p:nvSpPr>
          <p:cNvPr id="6" name="5 Yuvarlatılmış Dikdörtgen"/>
          <p:cNvSpPr/>
          <p:nvPr/>
        </p:nvSpPr>
        <p:spPr>
          <a:xfrm>
            <a:off x="-214346" y="571480"/>
            <a:ext cx="564360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Kurum Arşiv İşlemleri</a:t>
            </a:r>
          </a:p>
        </p:txBody>
      </p:sp>
      <p:pic>
        <p:nvPicPr>
          <p:cNvPr id="107527" name="Picture 1" descr="C:\Users\aakbayir\Desktop\14_(ALESA).jpg"/>
          <p:cNvPicPr>
            <a:picLocks noChangeAspect="1" noChangeArrowheads="1"/>
          </p:cNvPicPr>
          <p:nvPr/>
        </p:nvPicPr>
        <p:blipFill>
          <a:blip r:embed="rId4" cstate="print"/>
          <a:srcRect/>
          <a:stretch>
            <a:fillRect/>
          </a:stretch>
        </p:blipFill>
        <p:spPr bwMode="auto">
          <a:xfrm>
            <a:off x="6357938" y="4286250"/>
            <a:ext cx="1714500" cy="1714500"/>
          </a:xfrm>
          <a:prstGeom prst="rect">
            <a:avLst/>
          </a:prstGeom>
          <a:noFill/>
          <a:ln w="9525">
            <a:noFill/>
            <a:miter lim="800000"/>
            <a:headEnd/>
            <a:tailEnd/>
          </a:ln>
        </p:spPr>
      </p:pic>
      <p:pic>
        <p:nvPicPr>
          <p:cNvPr id="107528" name="Picture 2" descr="C:\Users\aakbayir\Desktop\6a00d83451b36c69e2012876b8ae38970c.png"/>
          <p:cNvPicPr>
            <a:picLocks noChangeAspect="1" noChangeArrowheads="1"/>
          </p:cNvPicPr>
          <p:nvPr/>
        </p:nvPicPr>
        <p:blipFill>
          <a:blip r:embed="rId5" cstate="print"/>
          <a:srcRect/>
          <a:stretch>
            <a:fillRect/>
          </a:stretch>
        </p:blipFill>
        <p:spPr bwMode="auto">
          <a:xfrm>
            <a:off x="3714750" y="4286250"/>
            <a:ext cx="1643063" cy="1643063"/>
          </a:xfrm>
          <a:prstGeom prst="rect">
            <a:avLst/>
          </a:prstGeom>
          <a:noFill/>
          <a:ln w="9525">
            <a:noFill/>
            <a:miter lim="800000"/>
            <a:headEnd/>
            <a:tailEnd/>
          </a:ln>
        </p:spPr>
      </p:pic>
      <p:sp>
        <p:nvSpPr>
          <p:cNvPr id="9" name="8 Eksi"/>
          <p:cNvSpPr/>
          <p:nvPr/>
        </p:nvSpPr>
        <p:spPr>
          <a:xfrm>
            <a:off x="5429250" y="4929188"/>
            <a:ext cx="642938" cy="500062"/>
          </a:xfrm>
          <a:prstGeom prst="mathMinus">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09570"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09571" name="Rectangle 3"/>
          <p:cNvSpPr txBox="1">
            <a:spLocks noChangeArrowheads="1"/>
          </p:cNvSpPr>
          <p:nvPr/>
        </p:nvSpPr>
        <p:spPr bwMode="auto">
          <a:xfrm>
            <a:off x="2484438" y="1628775"/>
            <a:ext cx="6408737" cy="4495800"/>
          </a:xfrm>
          <a:prstGeom prst="rect">
            <a:avLst/>
          </a:prstGeom>
          <a:noFill/>
          <a:ln w="9525">
            <a:noFill/>
            <a:miter lim="800000"/>
            <a:headEnd/>
            <a:tailEnd/>
          </a:ln>
        </p:spPr>
        <p:txBody>
          <a:bodyPr/>
          <a:lstStyle/>
          <a:p>
            <a:pPr marL="342900" indent="-342900">
              <a:spcBef>
                <a:spcPct val="20000"/>
              </a:spcBef>
              <a:buFont typeface="Arial" charset="0"/>
              <a:buChar char="•"/>
            </a:pPr>
            <a:endParaRPr lang="tr-TR" sz="3200">
              <a:latin typeface="Calibri" pitchFamily="34" charset="0"/>
            </a:endParaRPr>
          </a:p>
        </p:txBody>
      </p:sp>
      <p:pic>
        <p:nvPicPr>
          <p:cNvPr id="109572" name="Picture 3" descr="G:\Mevzuat\Resimler\Toplanti_salonu_ses_yalitimi_10.jpg"/>
          <p:cNvPicPr>
            <a:picLocks noChangeAspect="1" noChangeArrowheads="1"/>
          </p:cNvPicPr>
          <p:nvPr/>
        </p:nvPicPr>
        <p:blipFill>
          <a:blip r:embed="rId4" cstate="print"/>
          <a:srcRect/>
          <a:stretch>
            <a:fillRect/>
          </a:stretch>
        </p:blipFill>
        <p:spPr bwMode="auto">
          <a:xfrm>
            <a:off x="3779838" y="2371725"/>
            <a:ext cx="5364162" cy="3743325"/>
          </a:xfrm>
          <a:prstGeom prst="rect">
            <a:avLst/>
          </a:prstGeom>
          <a:noFill/>
          <a:ln w="9525">
            <a:noFill/>
            <a:miter lim="800000"/>
            <a:headEnd/>
            <a:tailEnd/>
          </a:ln>
        </p:spPr>
      </p:pic>
      <p:pic>
        <p:nvPicPr>
          <p:cNvPr id="7172" name="Picture 4" descr="C:\Documents and Settings\smentes\Desktop\kağıt-imha-makineleri-satış.jpg"/>
          <p:cNvPicPr>
            <a:picLocks noChangeAspect="1" noChangeArrowheads="1"/>
          </p:cNvPicPr>
          <p:nvPr/>
        </p:nvPicPr>
        <p:blipFill>
          <a:blip r:embed="rId5" cstate="print">
            <a:extLst/>
          </a:blip>
          <a:srcRect/>
          <a:stretch>
            <a:fillRect/>
          </a:stretch>
        </p:blipFill>
        <p:spPr bwMode="auto">
          <a:xfrm>
            <a:off x="323529" y="2911270"/>
            <a:ext cx="3456383" cy="266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6 Yuvarlatılmış Dikdörtgen"/>
          <p:cNvSpPr/>
          <p:nvPr/>
        </p:nvSpPr>
        <p:spPr>
          <a:xfrm>
            <a:off x="-214346" y="571480"/>
            <a:ext cx="564360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Ayıklama İmha İşlemleri</a:t>
            </a:r>
          </a:p>
        </p:txBody>
      </p:sp>
      <p:pic>
        <p:nvPicPr>
          <p:cNvPr id="109577" name="Picture 2"/>
          <p:cNvPicPr>
            <a:picLocks noChangeAspect="1" noChangeArrowheads="1"/>
          </p:cNvPicPr>
          <p:nvPr/>
        </p:nvPicPr>
        <p:blipFill>
          <a:blip r:embed="rId6" cstate="print"/>
          <a:srcRect/>
          <a:stretch>
            <a:fillRect/>
          </a:stretch>
        </p:blipFill>
        <p:spPr bwMode="auto">
          <a:xfrm>
            <a:off x="3779838" y="1500188"/>
            <a:ext cx="5364162" cy="18573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p:cNvSpPr>
          <p:nvPr>
            <p:ph type="title"/>
          </p:nvPr>
        </p:nvSpPr>
        <p:spPr>
          <a:xfrm>
            <a:off x="467544" y="764704"/>
            <a:ext cx="8229600" cy="1008112"/>
          </a:xfrm>
        </p:spPr>
        <p:txBody>
          <a:bodyPr/>
          <a:lstStyle/>
          <a:p>
            <a:pPr algn="l"/>
            <a:r>
              <a:rPr lang="tr-TR" sz="2800" b="1" dirty="0" smtClean="0"/>
              <a:t>Madde 29 – </a:t>
            </a:r>
            <a:r>
              <a:rPr lang="tr-TR" sz="2800" dirty="0" smtClean="0"/>
              <a:t>İdari ve Mali İşler Dairesi Başkanlığının görevleri şunlardır: </a:t>
            </a:r>
          </a:p>
        </p:txBody>
      </p:sp>
      <p:sp>
        <p:nvSpPr>
          <p:cNvPr id="294915" name="Rectangle 3"/>
          <p:cNvSpPr>
            <a:spLocks noGrp="1"/>
          </p:cNvSpPr>
          <p:nvPr>
            <p:ph type="body" idx="1"/>
          </p:nvPr>
        </p:nvSpPr>
        <p:spPr>
          <a:xfrm>
            <a:off x="467544" y="1772816"/>
            <a:ext cx="8229600" cy="4525963"/>
          </a:xfrm>
        </p:spPr>
        <p:txBody>
          <a:bodyPr/>
          <a:lstStyle/>
          <a:p>
            <a:r>
              <a:rPr lang="tr-TR" sz="2800" dirty="0" smtClean="0"/>
              <a:t>g) Bakanlığa gelen yazı ve mesajlardan gerekenlerin bakan veya müsteşara sunulmasını sağlamak, </a:t>
            </a:r>
          </a:p>
          <a:p>
            <a:pPr>
              <a:buFont typeface="Arial" charset="0"/>
              <a:buNone/>
            </a:pPr>
            <a:endParaRPr lang="tr-TR" sz="1600" dirty="0" smtClean="0"/>
          </a:p>
          <a:p>
            <a:r>
              <a:rPr lang="tr-TR" sz="2800" dirty="0" smtClean="0"/>
              <a:t>i) Süreli evrakın zamanında işleme konulmasını sağlamak, </a:t>
            </a:r>
          </a:p>
          <a:p>
            <a:pPr marL="0" indent="0">
              <a:buNone/>
            </a:pPr>
            <a:endParaRPr lang="tr-TR" sz="1800" dirty="0" smtClean="0"/>
          </a:p>
          <a:p>
            <a:r>
              <a:rPr lang="tr-TR" sz="2800" dirty="0" smtClean="0"/>
              <a:t>k) </a:t>
            </a:r>
            <a:r>
              <a:rPr lang="tr-TR" sz="2800" b="1" dirty="0" smtClean="0"/>
              <a:t>Genel evrak, arşiv ve haber merkezinin hizmet ve faaliyetlerini düzenlemek ve yürütmek, </a:t>
            </a:r>
          </a:p>
        </p:txBody>
      </p:sp>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12160" y="260648"/>
            <a:ext cx="579437"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60232" y="391616"/>
            <a:ext cx="1560513" cy="317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4300462"/>
      </p:ext>
    </p:extLst>
  </p:cSld>
  <p:clrMapOvr>
    <a:masterClrMapping/>
  </p:clrMapOvr>
  <p:transition>
    <p:cut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11618"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6" name="5 Yuvarlatılmış Dikdörtgen"/>
          <p:cNvSpPr/>
          <p:nvPr/>
        </p:nvSpPr>
        <p:spPr>
          <a:xfrm>
            <a:off x="-214346" y="571480"/>
            <a:ext cx="564360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Ayıklama İmha İşlemleri</a:t>
            </a:r>
          </a:p>
        </p:txBody>
      </p:sp>
      <p:sp>
        <p:nvSpPr>
          <p:cNvPr id="7" name="6 Yuvarlatılmış Dikdörtgen"/>
          <p:cNvSpPr/>
          <p:nvPr/>
        </p:nvSpPr>
        <p:spPr>
          <a:xfrm>
            <a:off x="928662" y="2285992"/>
            <a:ext cx="2643238" cy="642942"/>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800" dirty="0"/>
              <a:t>Saklama</a:t>
            </a:r>
            <a:endParaRPr lang="tr-TR" sz="2800" b="1" dirty="0"/>
          </a:p>
        </p:txBody>
      </p:sp>
      <p:sp>
        <p:nvSpPr>
          <p:cNvPr id="9" name="8 Yuvarlatılmış Dikdörtgen"/>
          <p:cNvSpPr/>
          <p:nvPr/>
        </p:nvSpPr>
        <p:spPr>
          <a:xfrm>
            <a:off x="1000100" y="3929066"/>
            <a:ext cx="2643238" cy="642942"/>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800" dirty="0">
                <a:solidFill>
                  <a:schemeClr val="tx1"/>
                </a:solidFill>
              </a:rPr>
              <a:t>Ayıklama</a:t>
            </a:r>
            <a:endParaRPr lang="tr-TR" sz="2800" b="1" dirty="0">
              <a:solidFill>
                <a:schemeClr val="tx1"/>
              </a:solidFill>
            </a:endParaRPr>
          </a:p>
        </p:txBody>
      </p:sp>
      <p:sp>
        <p:nvSpPr>
          <p:cNvPr id="10" name="9 Yuvarlatılmış Dikdörtgen"/>
          <p:cNvSpPr/>
          <p:nvPr/>
        </p:nvSpPr>
        <p:spPr>
          <a:xfrm>
            <a:off x="1000100" y="5643578"/>
            <a:ext cx="2643238" cy="642942"/>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800" dirty="0"/>
              <a:t>İmha</a:t>
            </a:r>
            <a:endParaRPr lang="tr-TR" sz="2800" b="1" dirty="0"/>
          </a:p>
        </p:txBody>
      </p:sp>
      <p:pic>
        <p:nvPicPr>
          <p:cNvPr id="111631" name="Picture 1"/>
          <p:cNvPicPr>
            <a:picLocks noChangeAspect="1" noChangeArrowheads="1"/>
          </p:cNvPicPr>
          <p:nvPr/>
        </p:nvPicPr>
        <p:blipFill>
          <a:blip r:embed="rId4" cstate="print">
            <a:lum bright="20000"/>
          </a:blip>
          <a:srcRect/>
          <a:stretch>
            <a:fillRect/>
          </a:stretch>
        </p:blipFill>
        <p:spPr bwMode="auto">
          <a:xfrm>
            <a:off x="4643438" y="4786313"/>
            <a:ext cx="1133475" cy="1549400"/>
          </a:xfrm>
          <a:prstGeom prst="rect">
            <a:avLst/>
          </a:prstGeom>
          <a:noFill/>
          <a:ln w="9525">
            <a:noFill/>
            <a:miter lim="800000"/>
            <a:headEnd/>
            <a:tailEnd/>
          </a:ln>
        </p:spPr>
      </p:pic>
      <p:pic>
        <p:nvPicPr>
          <p:cNvPr id="111632" name="Picture 2" descr="C:\Users\aakbayir\Desktop\sertifica.jpg"/>
          <p:cNvPicPr>
            <a:picLocks noChangeAspect="1" noChangeArrowheads="1"/>
          </p:cNvPicPr>
          <p:nvPr/>
        </p:nvPicPr>
        <p:blipFill>
          <a:blip r:embed="rId5" cstate="print"/>
          <a:srcRect/>
          <a:stretch>
            <a:fillRect/>
          </a:stretch>
        </p:blipFill>
        <p:spPr bwMode="auto">
          <a:xfrm>
            <a:off x="5214938" y="3429000"/>
            <a:ext cx="1500187" cy="1235075"/>
          </a:xfrm>
          <a:prstGeom prst="rect">
            <a:avLst/>
          </a:prstGeom>
          <a:noFill/>
          <a:ln w="9525">
            <a:noFill/>
            <a:miter lim="800000"/>
            <a:headEnd/>
            <a:tailEnd/>
          </a:ln>
        </p:spPr>
      </p:pic>
      <p:pic>
        <p:nvPicPr>
          <p:cNvPr id="111633" name="Picture 3" descr="C:\Users\aakbayir\Desktop\8390FC14-CB55-7DFF-B906-B6D2E9ED53CC.jpg"/>
          <p:cNvPicPr>
            <a:picLocks noChangeAspect="1" noChangeArrowheads="1"/>
          </p:cNvPicPr>
          <p:nvPr/>
        </p:nvPicPr>
        <p:blipFill>
          <a:blip r:embed="rId6" cstate="print"/>
          <a:srcRect/>
          <a:stretch>
            <a:fillRect/>
          </a:stretch>
        </p:blipFill>
        <p:spPr bwMode="auto">
          <a:xfrm>
            <a:off x="4786313" y="1714500"/>
            <a:ext cx="2786062" cy="1590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13666"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13667"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5" name="Rectangle 3"/>
          <p:cNvSpPr txBox="1">
            <a:spLocks noChangeArrowheads="1"/>
          </p:cNvSpPr>
          <p:nvPr/>
        </p:nvSpPr>
        <p:spPr>
          <a:xfrm>
            <a:off x="971550" y="1935163"/>
            <a:ext cx="7715250" cy="438943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pitchFamily="34" charset="0"/>
              <a:buNone/>
              <a:defRPr/>
            </a:pPr>
            <a:r>
              <a:rPr lang="tr-TR" sz="2400" dirty="0" smtClean="0"/>
              <a:t>		3473 </a:t>
            </a:r>
            <a:r>
              <a:rPr lang="tr-TR" sz="2400" dirty="0"/>
              <a:t>sayılı </a:t>
            </a:r>
            <a:r>
              <a:rPr lang="tr-TR" sz="2400" dirty="0" smtClean="0"/>
              <a:t>“Muhafazasına </a:t>
            </a:r>
            <a:r>
              <a:rPr lang="tr-TR" sz="2400" dirty="0"/>
              <a:t>Lüzum Kalmayan Evrak ve Malzemenin Yok Edilmesi Hakkında Kanun Hükmünde Kararnamenin Değiştirilerek Kabulü Hakkında </a:t>
            </a:r>
            <a:r>
              <a:rPr lang="tr-TR" sz="2400" dirty="0" smtClean="0"/>
              <a:t>Kanun” </a:t>
            </a:r>
            <a:r>
              <a:rPr lang="tr-TR" sz="2400" dirty="0"/>
              <a:t>(28.9.1988</a:t>
            </a:r>
            <a:r>
              <a:rPr lang="tr-TR" sz="2400" dirty="0" smtClean="0"/>
              <a:t>)</a:t>
            </a:r>
          </a:p>
          <a:p>
            <a:pPr marL="0" indent="0" fontAlgn="auto">
              <a:spcAft>
                <a:spcPts val="0"/>
              </a:spcAft>
              <a:buFont typeface="Arial" pitchFamily="34" charset="0"/>
              <a:buNone/>
              <a:defRPr/>
            </a:pPr>
            <a:endParaRPr lang="tr-TR" sz="2400" dirty="0"/>
          </a:p>
        </p:txBody>
      </p:sp>
      <p:sp>
        <p:nvSpPr>
          <p:cNvPr id="6" name="5 Yuvarlatılmış Dikdörtgen"/>
          <p:cNvSpPr/>
          <p:nvPr/>
        </p:nvSpPr>
        <p:spPr>
          <a:xfrm>
            <a:off x="-214346" y="571480"/>
            <a:ext cx="2928958" cy="785818"/>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Mevzuat</a:t>
            </a:r>
          </a:p>
        </p:txBody>
      </p:sp>
      <p:pic>
        <p:nvPicPr>
          <p:cNvPr id="113672" name="Picture 2"/>
          <p:cNvPicPr>
            <a:picLocks noChangeAspect="1" noChangeArrowheads="1"/>
          </p:cNvPicPr>
          <p:nvPr/>
        </p:nvPicPr>
        <p:blipFill>
          <a:blip r:embed="rId4" cstate="print"/>
          <a:srcRect/>
          <a:stretch>
            <a:fillRect/>
          </a:stretch>
        </p:blipFill>
        <p:spPr bwMode="auto">
          <a:xfrm>
            <a:off x="3851275" y="3213100"/>
            <a:ext cx="4176713" cy="30241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15714"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15715"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pic>
        <p:nvPicPr>
          <p:cNvPr id="115716" name="Picture 1" descr="C:\Users\aakbayir\Desktop\icisleri-bakanligi.jpg"/>
          <p:cNvPicPr>
            <a:picLocks noChangeAspect="1" noChangeArrowheads="1"/>
          </p:cNvPicPr>
          <p:nvPr/>
        </p:nvPicPr>
        <p:blipFill>
          <a:blip r:embed="rId4" cstate="print"/>
          <a:srcRect/>
          <a:stretch>
            <a:fillRect/>
          </a:stretch>
        </p:blipFill>
        <p:spPr bwMode="auto">
          <a:xfrm>
            <a:off x="3286125" y="4000500"/>
            <a:ext cx="2357438" cy="1571625"/>
          </a:xfrm>
          <a:prstGeom prst="rect">
            <a:avLst/>
          </a:prstGeom>
          <a:noFill/>
          <a:ln w="9525">
            <a:noFill/>
            <a:miter lim="800000"/>
            <a:headEnd/>
            <a:tailEnd/>
          </a:ln>
        </p:spPr>
      </p:pic>
      <p:pic>
        <p:nvPicPr>
          <p:cNvPr id="115717" name="Picture 2" descr="C:\Users\aakbayir\Desktop\disisleri-bakanligi-logo.jpg"/>
          <p:cNvPicPr>
            <a:picLocks noChangeAspect="1" noChangeArrowheads="1"/>
          </p:cNvPicPr>
          <p:nvPr/>
        </p:nvPicPr>
        <p:blipFill>
          <a:blip r:embed="rId5" cstate="print"/>
          <a:srcRect/>
          <a:stretch>
            <a:fillRect/>
          </a:stretch>
        </p:blipFill>
        <p:spPr bwMode="auto">
          <a:xfrm>
            <a:off x="6072188" y="4000500"/>
            <a:ext cx="1693862" cy="1643063"/>
          </a:xfrm>
          <a:prstGeom prst="rect">
            <a:avLst/>
          </a:prstGeom>
          <a:noFill/>
          <a:ln w="9525">
            <a:noFill/>
            <a:miter lim="800000"/>
            <a:headEnd/>
            <a:tailEnd/>
          </a:ln>
        </p:spPr>
      </p:pic>
      <p:pic>
        <p:nvPicPr>
          <p:cNvPr id="115718" name="Picture 3" descr="C:\Users\aakbayir\Desktop\250px-Emblem_of_the_President_of_Turkey.svg.png"/>
          <p:cNvPicPr>
            <a:picLocks noChangeAspect="1" noChangeArrowheads="1"/>
          </p:cNvPicPr>
          <p:nvPr/>
        </p:nvPicPr>
        <p:blipFill>
          <a:blip r:embed="rId6" cstate="print"/>
          <a:srcRect/>
          <a:stretch>
            <a:fillRect/>
          </a:stretch>
        </p:blipFill>
        <p:spPr bwMode="auto">
          <a:xfrm>
            <a:off x="1428750" y="2000250"/>
            <a:ext cx="1500188" cy="1477963"/>
          </a:xfrm>
          <a:prstGeom prst="rect">
            <a:avLst/>
          </a:prstGeom>
          <a:noFill/>
          <a:ln w="9525">
            <a:noFill/>
            <a:miter lim="800000"/>
            <a:headEnd/>
            <a:tailEnd/>
          </a:ln>
        </p:spPr>
      </p:pic>
      <p:pic>
        <p:nvPicPr>
          <p:cNvPr id="115719" name="Picture 4" descr="C:\Users\aakbayir\Desktop\beyaz_logo.png"/>
          <p:cNvPicPr>
            <a:picLocks noChangeAspect="1" noChangeArrowheads="1"/>
          </p:cNvPicPr>
          <p:nvPr/>
        </p:nvPicPr>
        <p:blipFill>
          <a:blip r:embed="rId7" cstate="print"/>
          <a:srcRect/>
          <a:stretch>
            <a:fillRect/>
          </a:stretch>
        </p:blipFill>
        <p:spPr bwMode="auto">
          <a:xfrm>
            <a:off x="3643313" y="1785938"/>
            <a:ext cx="1897062" cy="1785937"/>
          </a:xfrm>
          <a:prstGeom prst="rect">
            <a:avLst/>
          </a:prstGeom>
          <a:noFill/>
          <a:ln w="9525">
            <a:noFill/>
            <a:miter lim="800000"/>
            <a:headEnd/>
            <a:tailEnd/>
          </a:ln>
        </p:spPr>
      </p:pic>
      <p:pic>
        <p:nvPicPr>
          <p:cNvPr id="115720" name="Picture 5" descr="C:\Users\aakbayir\Desktop\brand.gif"/>
          <p:cNvPicPr>
            <a:picLocks noChangeAspect="1" noChangeArrowheads="1"/>
          </p:cNvPicPr>
          <p:nvPr/>
        </p:nvPicPr>
        <p:blipFill>
          <a:blip r:embed="rId8" cstate="print"/>
          <a:srcRect/>
          <a:stretch>
            <a:fillRect/>
          </a:stretch>
        </p:blipFill>
        <p:spPr bwMode="auto">
          <a:xfrm>
            <a:off x="6215063" y="2000250"/>
            <a:ext cx="1500187" cy="1500188"/>
          </a:xfrm>
          <a:prstGeom prst="rect">
            <a:avLst/>
          </a:prstGeom>
          <a:noFill/>
          <a:ln w="9525">
            <a:noFill/>
            <a:miter lim="800000"/>
            <a:headEnd/>
            <a:tailEnd/>
          </a:ln>
        </p:spPr>
      </p:pic>
      <p:pic>
        <p:nvPicPr>
          <p:cNvPr id="115721" name="Picture 6" descr="C:\Users\aakbayir\Desktop\milli_savunma_bakanligi-logo.jpg"/>
          <p:cNvPicPr>
            <a:picLocks noChangeAspect="1" noChangeArrowheads="1"/>
          </p:cNvPicPr>
          <p:nvPr/>
        </p:nvPicPr>
        <p:blipFill>
          <a:blip r:embed="rId9" cstate="print"/>
          <a:srcRect/>
          <a:stretch>
            <a:fillRect/>
          </a:stretch>
        </p:blipFill>
        <p:spPr bwMode="auto">
          <a:xfrm>
            <a:off x="1500188" y="3929063"/>
            <a:ext cx="1285875" cy="1608137"/>
          </a:xfrm>
          <a:prstGeom prst="rect">
            <a:avLst/>
          </a:prstGeom>
          <a:noFill/>
          <a:ln w="9525">
            <a:noFill/>
            <a:miter lim="800000"/>
            <a:headEnd/>
            <a:tailEnd/>
          </a:ln>
        </p:spPr>
      </p:pic>
      <p:sp>
        <p:nvSpPr>
          <p:cNvPr id="12" name="11 Yuvarlatılmış Dikdörtgen"/>
          <p:cNvSpPr/>
          <p:nvPr/>
        </p:nvSpPr>
        <p:spPr>
          <a:xfrm>
            <a:off x="-214346" y="571480"/>
            <a:ext cx="564360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Mükellef Olmayan Kuruluşlar</a:t>
            </a:r>
          </a:p>
        </p:txBody>
      </p:sp>
    </p:spTree>
  </p:cSld>
  <p:clrMapOvr>
    <a:masterClrMapping/>
  </p:clrMapOvr>
  <p:transition>
    <p:cut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17762"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17763"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5" name="Rectangle 3"/>
          <p:cNvSpPr txBox="1">
            <a:spLocks noChangeArrowheads="1"/>
          </p:cNvSpPr>
          <p:nvPr/>
        </p:nvSpPr>
        <p:spPr>
          <a:xfrm>
            <a:off x="971550" y="1935163"/>
            <a:ext cx="7715250" cy="438943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endParaRPr lang="tr-TR" sz="2400" dirty="0"/>
          </a:p>
          <a:p>
            <a:pPr fontAlgn="auto">
              <a:spcAft>
                <a:spcPts val="0"/>
              </a:spcAft>
              <a:defRPr/>
            </a:pPr>
            <a:endParaRPr lang="tr-TR" sz="2400" dirty="0" smtClean="0"/>
          </a:p>
          <a:p>
            <a:pPr marL="0" indent="0" fontAlgn="auto">
              <a:spcAft>
                <a:spcPts val="0"/>
              </a:spcAft>
              <a:buFont typeface="Arial" pitchFamily="34" charset="0"/>
              <a:buNone/>
              <a:defRPr/>
            </a:pPr>
            <a:endParaRPr lang="tr-TR" sz="2400" dirty="0"/>
          </a:p>
        </p:txBody>
      </p:sp>
      <p:sp>
        <p:nvSpPr>
          <p:cNvPr id="117765" name="Metin kutusu 2"/>
          <p:cNvSpPr txBox="1">
            <a:spLocks noChangeArrowheads="1"/>
          </p:cNvSpPr>
          <p:nvPr/>
        </p:nvSpPr>
        <p:spPr bwMode="auto">
          <a:xfrm>
            <a:off x="4214813" y="1143000"/>
            <a:ext cx="1020762" cy="369888"/>
          </a:xfrm>
          <a:prstGeom prst="rect">
            <a:avLst/>
          </a:prstGeom>
          <a:noFill/>
          <a:ln w="9525">
            <a:noFill/>
            <a:miter lim="800000"/>
            <a:headEnd/>
            <a:tailEnd/>
          </a:ln>
        </p:spPr>
        <p:txBody>
          <a:bodyPr wrap="none">
            <a:spAutoFit/>
          </a:bodyPr>
          <a:lstStyle/>
          <a:p>
            <a:r>
              <a:rPr lang="tr-TR">
                <a:latin typeface="Calibri" pitchFamily="34" charset="0"/>
              </a:rPr>
              <a:t>Madde 2</a:t>
            </a:r>
          </a:p>
        </p:txBody>
      </p:sp>
      <p:sp>
        <p:nvSpPr>
          <p:cNvPr id="117766" name="Metin kutusu 5"/>
          <p:cNvSpPr txBox="1">
            <a:spLocks noChangeArrowheads="1"/>
          </p:cNvSpPr>
          <p:nvPr/>
        </p:nvSpPr>
        <p:spPr bwMode="auto">
          <a:xfrm>
            <a:off x="1143000" y="1643063"/>
            <a:ext cx="7272338" cy="3970337"/>
          </a:xfrm>
          <a:prstGeom prst="rect">
            <a:avLst/>
          </a:prstGeom>
          <a:noFill/>
          <a:ln w="9525">
            <a:noFill/>
            <a:miter lim="800000"/>
            <a:headEnd/>
            <a:tailEnd/>
          </a:ln>
        </p:spPr>
        <p:txBody>
          <a:bodyPr>
            <a:spAutoFit/>
          </a:bodyPr>
          <a:lstStyle/>
          <a:p>
            <a:pPr algn="just"/>
            <a:endParaRPr lang="tr-TR">
              <a:latin typeface="Calibri" pitchFamily="34" charset="0"/>
            </a:endParaRPr>
          </a:p>
          <a:p>
            <a:pPr algn="just"/>
            <a:r>
              <a:rPr lang="tr-TR">
                <a:latin typeface="Calibri" pitchFamily="34" charset="0"/>
              </a:rPr>
              <a:t>Türk Devlet ve Millet hayatını ilgilendiren ve en son işlem tarihi üzerinden otuz yıl geçmiş veya üzerinden on beş yıl geçtikten sonra kesin sonuca bağlanmış olup, birinci maddede belirtilen kuruluşların işlemleri sonucunda teşekkül eden ve onlar tarafından muhafazası gereken, Türk Milletinin geleceğine tarihi, siyasi, sosyal, kültürel, hukuki ve teknik değer olarak intikal etmesi gereken belgeler ve Devlet hakları ile milletlerarası hakları belgelemeye, korumaya, bunlarla ilgili işlem ve münasebetler bakımından tarihi, hukuki, idari, askeri, iktisadi, dini, ilmi, edebi, estetik, kültürel, biyografik, jeneolojik ve teknik herhangi bir konuyu aydınlatmaya, düzenlemeye, tespite yarayan, ayrıca ait olduğu devrin ahlak, örf ve adetlerini veya çeşitli sosyal özelliklerini belirten her türlü yazılı evrak, defter, resim, plan, harita, proje, mühür, damga, fotoğraf, film, plak, ses ve görüntü bandı, baskı ve benzeri belgeleri ve malzemeyi, </a:t>
            </a:r>
          </a:p>
        </p:txBody>
      </p:sp>
      <p:sp>
        <p:nvSpPr>
          <p:cNvPr id="10" name="9 Yuvarlatılmış Dikdörtgen"/>
          <p:cNvSpPr/>
          <p:nvPr/>
        </p:nvSpPr>
        <p:spPr>
          <a:xfrm>
            <a:off x="-214346" y="571480"/>
            <a:ext cx="3214710" cy="785818"/>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dirty="0"/>
              <a:t>     Arşiv malzemesi</a:t>
            </a:r>
          </a:p>
        </p:txBody>
      </p:sp>
    </p:spTree>
  </p:cSld>
  <p:clrMapOvr>
    <a:masterClrMapping/>
  </p:clrMapOvr>
  <p:transition>
    <p:cut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19811"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19812"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119813" name="Rectangle 3"/>
          <p:cNvSpPr txBox="1">
            <a:spLocks noChangeArrowheads="1"/>
          </p:cNvSpPr>
          <p:nvPr/>
        </p:nvSpPr>
        <p:spPr bwMode="auto">
          <a:xfrm>
            <a:off x="971550" y="1935163"/>
            <a:ext cx="7715250" cy="4389437"/>
          </a:xfrm>
          <a:prstGeom prst="rect">
            <a:avLst/>
          </a:prstGeom>
          <a:noFill/>
          <a:ln w="9525">
            <a:noFill/>
            <a:miter lim="800000"/>
            <a:headEnd/>
            <a:tailEnd/>
          </a:ln>
        </p:spPr>
        <p:txBody>
          <a:bodyPr/>
          <a:lstStyle/>
          <a:p>
            <a:pPr>
              <a:spcBef>
                <a:spcPct val="20000"/>
              </a:spcBef>
              <a:buFont typeface="Arial" charset="0"/>
              <a:buNone/>
            </a:pPr>
            <a:endParaRPr lang="tr-TR" sz="2400">
              <a:latin typeface="Calibri" pitchFamily="34" charset="0"/>
            </a:endParaRPr>
          </a:p>
        </p:txBody>
      </p:sp>
      <p:sp>
        <p:nvSpPr>
          <p:cNvPr id="119814" name="Dikdörtgen 1"/>
          <p:cNvSpPr>
            <a:spLocks noChangeArrowheads="1"/>
          </p:cNvSpPr>
          <p:nvPr/>
        </p:nvSpPr>
        <p:spPr bwMode="auto">
          <a:xfrm>
            <a:off x="971550" y="1022350"/>
            <a:ext cx="7416800" cy="368300"/>
          </a:xfrm>
          <a:prstGeom prst="rect">
            <a:avLst/>
          </a:prstGeom>
          <a:noFill/>
          <a:ln w="9525">
            <a:noFill/>
            <a:miter lim="800000"/>
            <a:headEnd/>
            <a:tailEnd/>
          </a:ln>
        </p:spPr>
        <p:txBody>
          <a:bodyPr>
            <a:spAutoFit/>
          </a:bodyPr>
          <a:lstStyle/>
          <a:p>
            <a:endParaRPr lang="tr-TR">
              <a:latin typeface="Calibri" pitchFamily="34" charset="0"/>
            </a:endParaRPr>
          </a:p>
        </p:txBody>
      </p:sp>
      <p:sp>
        <p:nvSpPr>
          <p:cNvPr id="119815" name="Dikdörtgen 2"/>
          <p:cNvSpPr>
            <a:spLocks noChangeArrowheads="1"/>
          </p:cNvSpPr>
          <p:nvPr/>
        </p:nvSpPr>
        <p:spPr bwMode="auto">
          <a:xfrm>
            <a:off x="827088" y="1417638"/>
            <a:ext cx="7848600" cy="2586037"/>
          </a:xfrm>
          <a:prstGeom prst="rect">
            <a:avLst/>
          </a:prstGeom>
          <a:noFill/>
          <a:ln w="9525">
            <a:noFill/>
            <a:miter lim="800000"/>
            <a:headEnd/>
            <a:tailEnd/>
          </a:ln>
        </p:spPr>
        <p:txBody>
          <a:bodyPr>
            <a:spAutoFit/>
          </a:bodyPr>
          <a:lstStyle/>
          <a:p>
            <a:pPr algn="just"/>
            <a:endParaRPr lang="tr-TR">
              <a:latin typeface="Calibri" pitchFamily="34" charset="0"/>
            </a:endParaRPr>
          </a:p>
          <a:p>
            <a:pPr algn="just"/>
            <a:r>
              <a:rPr lang="tr-TR">
                <a:latin typeface="Calibri" pitchFamily="34" charset="0"/>
              </a:rPr>
              <a:t> </a:t>
            </a:r>
            <a:r>
              <a:rPr lang="tr-TR" sz="2400">
                <a:latin typeface="Calibri" pitchFamily="34" charset="0"/>
              </a:rPr>
              <a:t>Arşiv malzemesi ile, cari işlemleri devresinde bir değere sahip olduğu halde, hukuki kıymetini ve bir delil olma vasfını kaybetmiş, ileride kullanılmasına ve muhafazasına lüzum görülmeyen her türlü malzemenin birbirinden ayırımı ile ileride arşiv malzemesi vasfını kazanacak olan arşivlik malzemenin tespiti işlemi</a:t>
            </a:r>
          </a:p>
        </p:txBody>
      </p:sp>
      <p:sp>
        <p:nvSpPr>
          <p:cNvPr id="12" name="11 Yuvarlatılmış Dikdörtgen"/>
          <p:cNvSpPr/>
          <p:nvPr/>
        </p:nvSpPr>
        <p:spPr>
          <a:xfrm>
            <a:off x="-214346" y="571480"/>
            <a:ext cx="2928958" cy="785818"/>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Ayıklama</a:t>
            </a:r>
          </a:p>
        </p:txBody>
      </p:sp>
      <p:pic>
        <p:nvPicPr>
          <p:cNvPr id="119819" name="Picture 3" descr="C:\Users\ahmt7\Desktop\ring-binders-icon.jpg"/>
          <p:cNvPicPr>
            <a:picLocks noChangeAspect="1" noChangeArrowheads="1"/>
          </p:cNvPicPr>
          <p:nvPr/>
        </p:nvPicPr>
        <p:blipFill>
          <a:blip r:embed="rId4" cstate="print"/>
          <a:srcRect/>
          <a:stretch>
            <a:fillRect/>
          </a:stretch>
        </p:blipFill>
        <p:spPr bwMode="auto">
          <a:xfrm>
            <a:off x="1989138" y="4003675"/>
            <a:ext cx="3979862" cy="3049588"/>
          </a:xfrm>
          <a:prstGeom prst="rect">
            <a:avLst/>
          </a:prstGeom>
          <a:noFill/>
          <a:ln w="9525">
            <a:noFill/>
            <a:miter lim="800000"/>
            <a:headEnd/>
            <a:tailEnd/>
          </a:ln>
        </p:spPr>
      </p:pic>
      <p:pic>
        <p:nvPicPr>
          <p:cNvPr id="119820" name="Picture 4" descr="C:\Users\ahmt7\Desktop\v.png"/>
          <p:cNvPicPr>
            <a:picLocks noChangeAspect="1" noChangeArrowheads="1"/>
          </p:cNvPicPr>
          <p:nvPr/>
        </p:nvPicPr>
        <p:blipFill>
          <a:blip r:embed="rId5" cstate="print"/>
          <a:srcRect/>
          <a:stretch>
            <a:fillRect/>
          </a:stretch>
        </p:blipFill>
        <p:spPr bwMode="auto">
          <a:xfrm>
            <a:off x="4400550" y="4305300"/>
            <a:ext cx="2546350" cy="2400300"/>
          </a:xfrm>
          <a:prstGeom prst="rect">
            <a:avLst/>
          </a:prstGeom>
          <a:noFill/>
          <a:ln w="9525">
            <a:noFill/>
            <a:miter lim="800000"/>
            <a:headEnd/>
            <a:tailEnd/>
          </a:ln>
        </p:spPr>
      </p:pic>
      <p:pic>
        <p:nvPicPr>
          <p:cNvPr id="119821" name="Picture 5"/>
          <p:cNvPicPr>
            <a:picLocks noChangeAspect="1" noChangeArrowheads="1"/>
          </p:cNvPicPr>
          <p:nvPr/>
        </p:nvPicPr>
        <p:blipFill>
          <a:blip r:embed="rId6" cstate="print"/>
          <a:srcRect/>
          <a:stretch>
            <a:fillRect/>
          </a:stretch>
        </p:blipFill>
        <p:spPr bwMode="auto">
          <a:xfrm>
            <a:off x="3132138" y="4129088"/>
            <a:ext cx="847725" cy="176212"/>
          </a:xfrm>
          <a:prstGeom prst="rect">
            <a:avLst/>
          </a:prstGeom>
          <a:noFill/>
          <a:ln w="9525">
            <a:noFill/>
            <a:miter lim="800000"/>
            <a:headEnd/>
            <a:tailEnd/>
          </a:ln>
        </p:spPr>
      </p:pic>
      <p:pic>
        <p:nvPicPr>
          <p:cNvPr id="28" name="Picture 4" descr="C:\Users\ahmt7\Desktop\v.png"/>
          <p:cNvPicPr>
            <a:picLocks noChangeAspect="1" noChangeArrowheads="1"/>
          </p:cNvPicPr>
          <p:nvPr/>
        </p:nvPicPr>
        <p:blipFill>
          <a:blip r:embed="rId5" cstate="print"/>
          <a:srcRect/>
          <a:stretch>
            <a:fillRect/>
          </a:stretch>
        </p:blipFill>
        <p:spPr bwMode="auto">
          <a:xfrm>
            <a:off x="5219700" y="4302125"/>
            <a:ext cx="2546350" cy="2400300"/>
          </a:xfrm>
          <a:prstGeom prst="rect">
            <a:avLst/>
          </a:prstGeom>
          <a:noFill/>
          <a:ln w="9525">
            <a:noFill/>
            <a:miter lim="800000"/>
            <a:headEnd/>
            <a:tailEnd/>
          </a:ln>
        </p:spPr>
      </p:pic>
      <p:pic>
        <p:nvPicPr>
          <p:cNvPr id="119823" name="Picture 7"/>
          <p:cNvPicPr>
            <a:picLocks noChangeAspect="1" noChangeArrowheads="1"/>
          </p:cNvPicPr>
          <p:nvPr/>
        </p:nvPicPr>
        <p:blipFill>
          <a:blip r:embed="rId7" cstate="print"/>
          <a:srcRect/>
          <a:stretch>
            <a:fillRect/>
          </a:stretch>
        </p:blipFill>
        <p:spPr bwMode="auto">
          <a:xfrm>
            <a:off x="5149850" y="3763963"/>
            <a:ext cx="922338" cy="365125"/>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7.40741E-7 L 0.49445 -0.00555 " pathEditMode="relative" ptsTypes="AA">
                                      <p:cBhvr>
                                        <p:cTn id="6" dur="2000" fill="hold"/>
                                        <p:tgtEl>
                                          <p:spTgt spid="2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21858"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21859"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5" name="Rectangle 3"/>
          <p:cNvSpPr txBox="1">
            <a:spLocks noChangeArrowheads="1"/>
          </p:cNvSpPr>
          <p:nvPr/>
        </p:nvSpPr>
        <p:spPr>
          <a:xfrm>
            <a:off x="971550" y="1935163"/>
            <a:ext cx="7715250" cy="438943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endParaRPr lang="tr-TR" sz="2400" dirty="0"/>
          </a:p>
          <a:p>
            <a:pPr fontAlgn="auto">
              <a:spcAft>
                <a:spcPts val="0"/>
              </a:spcAft>
              <a:defRPr/>
            </a:pPr>
            <a:endParaRPr lang="tr-TR" sz="2400" dirty="0" smtClean="0"/>
          </a:p>
          <a:p>
            <a:pPr marL="0" indent="0" fontAlgn="auto">
              <a:spcAft>
                <a:spcPts val="0"/>
              </a:spcAft>
              <a:buFont typeface="Arial" pitchFamily="34" charset="0"/>
              <a:buNone/>
              <a:defRPr/>
            </a:pPr>
            <a:endParaRPr lang="tr-TR" sz="2400" dirty="0"/>
          </a:p>
        </p:txBody>
      </p:sp>
      <p:pic>
        <p:nvPicPr>
          <p:cNvPr id="121861" name="Picture 2" descr="C:\Users\ahmt7\Desktop\folder-icon-512x512.png"/>
          <p:cNvPicPr>
            <a:picLocks noChangeAspect="1" noChangeArrowheads="1"/>
          </p:cNvPicPr>
          <p:nvPr/>
        </p:nvPicPr>
        <p:blipFill>
          <a:blip r:embed="rId4" cstate="print"/>
          <a:srcRect/>
          <a:stretch>
            <a:fillRect/>
          </a:stretch>
        </p:blipFill>
        <p:spPr bwMode="auto">
          <a:xfrm>
            <a:off x="3651250" y="2366963"/>
            <a:ext cx="3081338" cy="3081337"/>
          </a:xfrm>
          <a:prstGeom prst="rect">
            <a:avLst/>
          </a:prstGeom>
          <a:noFill/>
          <a:ln w="9525">
            <a:noFill/>
            <a:miter lim="800000"/>
            <a:headEnd/>
            <a:tailEnd/>
          </a:ln>
        </p:spPr>
      </p:pic>
      <p:pic>
        <p:nvPicPr>
          <p:cNvPr id="9" name="Picture 2" descr="C:\Users\ahmt7\Desktop\folder-icon-512x512.png"/>
          <p:cNvPicPr>
            <a:picLocks noChangeAspect="1" noChangeArrowheads="1"/>
          </p:cNvPicPr>
          <p:nvPr/>
        </p:nvPicPr>
        <p:blipFill>
          <a:blip r:embed="rId5" cstate="print">
            <a:duotone>
              <a:prstClr val="black"/>
              <a:schemeClr val="accent2">
                <a:tint val="45000"/>
                <a:satMod val="400000"/>
              </a:schemeClr>
            </a:duotone>
            <a:extLst/>
          </a:blip>
          <a:srcRect/>
          <a:stretch>
            <a:fillRect/>
          </a:stretch>
        </p:blipFill>
        <p:spPr bwMode="auto">
          <a:xfrm rot="5400000">
            <a:off x="4226965" y="2454869"/>
            <a:ext cx="3081337" cy="3081337"/>
          </a:xfrm>
          <a:prstGeom prst="rect">
            <a:avLst/>
          </a:prstGeom>
          <a:noFill/>
          <a:extLst/>
        </p:spPr>
      </p:pic>
      <p:pic>
        <p:nvPicPr>
          <p:cNvPr id="121863" name="Picture 2" descr="C:\Users\ahmt7\Desktop\folder-icon-512x512.png"/>
          <p:cNvPicPr>
            <a:picLocks noChangeAspect="1" noChangeArrowheads="1"/>
          </p:cNvPicPr>
          <p:nvPr/>
        </p:nvPicPr>
        <p:blipFill>
          <a:blip r:embed="rId4" cstate="print"/>
          <a:srcRect/>
          <a:stretch>
            <a:fillRect/>
          </a:stretch>
        </p:blipFill>
        <p:spPr bwMode="auto">
          <a:xfrm>
            <a:off x="4778375" y="2454275"/>
            <a:ext cx="3081338" cy="3081338"/>
          </a:xfrm>
          <a:prstGeom prst="rect">
            <a:avLst/>
          </a:prstGeom>
          <a:noFill/>
          <a:ln w="9525">
            <a:noFill/>
            <a:miter lim="800000"/>
            <a:headEnd/>
            <a:tailEnd/>
          </a:ln>
        </p:spPr>
      </p:pic>
      <p:pic>
        <p:nvPicPr>
          <p:cNvPr id="121864" name="Picture 2" descr="C:\Users\ahmt7\Desktop\folder-icon-512x512.png"/>
          <p:cNvPicPr>
            <a:picLocks noChangeAspect="1" noChangeArrowheads="1"/>
          </p:cNvPicPr>
          <p:nvPr/>
        </p:nvPicPr>
        <p:blipFill>
          <a:blip r:embed="rId4" cstate="print"/>
          <a:srcRect/>
          <a:stretch>
            <a:fillRect/>
          </a:stretch>
        </p:blipFill>
        <p:spPr bwMode="auto">
          <a:xfrm>
            <a:off x="5287963" y="2454275"/>
            <a:ext cx="3081337" cy="3081338"/>
          </a:xfrm>
          <a:prstGeom prst="rect">
            <a:avLst/>
          </a:prstGeom>
          <a:noFill/>
          <a:ln w="9525">
            <a:noFill/>
            <a:miter lim="800000"/>
            <a:headEnd/>
            <a:tailEnd/>
          </a:ln>
        </p:spPr>
      </p:pic>
      <p:sp>
        <p:nvSpPr>
          <p:cNvPr id="121865" name="Rectangle 3"/>
          <p:cNvSpPr>
            <a:spLocks noChangeArrowheads="1"/>
          </p:cNvSpPr>
          <p:nvPr/>
        </p:nvSpPr>
        <p:spPr bwMode="auto">
          <a:xfrm>
            <a:off x="684213" y="2111375"/>
            <a:ext cx="1193800" cy="2779713"/>
          </a:xfrm>
          <a:prstGeom prst="rect">
            <a:avLst/>
          </a:prstGeom>
          <a:solidFill>
            <a:srgbClr val="99CCFF"/>
          </a:solidFill>
          <a:ln w="9525">
            <a:miter lim="800000"/>
            <a:headEnd/>
            <a:tailEnd/>
          </a:ln>
          <a:scene3d>
            <a:camera prst="legacyObliqueTopRight"/>
            <a:lightRig rig="legacyFlat3" dir="l"/>
          </a:scene3d>
          <a:sp3d extrusionH="3630600" prstMaterial="legacyMatte">
            <a:bevelT w="13500" h="13500" prst="angle"/>
            <a:bevelB w="13500" h="13500" prst="angle"/>
            <a:extrusionClr>
              <a:srgbClr val="99CCFF"/>
            </a:extrusionClr>
          </a:sp3d>
        </p:spPr>
        <p:txBody>
          <a:bodyPr>
            <a:flatTx/>
          </a:bodyPr>
          <a:lstStyle/>
          <a:p>
            <a:endParaRPr lang="tr-TR">
              <a:latin typeface="Calibri" pitchFamily="34" charset="0"/>
            </a:endParaRPr>
          </a:p>
        </p:txBody>
      </p:sp>
      <p:sp>
        <p:nvSpPr>
          <p:cNvPr id="7" name="Dikdörtgen 6"/>
          <p:cNvSpPr/>
          <p:nvPr/>
        </p:nvSpPr>
        <p:spPr>
          <a:xfrm>
            <a:off x="849313" y="2355850"/>
            <a:ext cx="863600" cy="15113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b="1" dirty="0">
                <a:solidFill>
                  <a:schemeClr val="tx1"/>
                </a:solidFill>
              </a:rPr>
              <a:t>Gelen Evrak</a:t>
            </a:r>
          </a:p>
        </p:txBody>
      </p:sp>
      <p:sp>
        <p:nvSpPr>
          <p:cNvPr id="14" name="Oval 13"/>
          <p:cNvSpPr/>
          <p:nvPr/>
        </p:nvSpPr>
        <p:spPr>
          <a:xfrm>
            <a:off x="1065213" y="4129088"/>
            <a:ext cx="431800" cy="423862"/>
          </a:xfrm>
          <a:prstGeom prst="ellipse">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121868" name="Picture 2" descr="C:\Users\ahmt7\Desktop\folder-icon-512x512.png"/>
          <p:cNvPicPr>
            <a:picLocks noChangeAspect="1" noChangeArrowheads="1"/>
          </p:cNvPicPr>
          <p:nvPr/>
        </p:nvPicPr>
        <p:blipFill>
          <a:blip r:embed="rId4" cstate="print"/>
          <a:srcRect/>
          <a:stretch>
            <a:fillRect/>
          </a:stretch>
        </p:blipFill>
        <p:spPr bwMode="auto">
          <a:xfrm>
            <a:off x="5767388" y="2438400"/>
            <a:ext cx="3081337" cy="3081338"/>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88889E-6 -2.59259E-6 C -0.03402 0.00579 -0.06215 0.00324 -0.09843 0.00208 C -0.12639 -0.00278 -0.15521 -0.0037 -0.18333 -0.00602 C -0.21059 -0.00486 -0.21961 -0.0081 -0.23941 -2.59259E-6 C -0.24045 0.00139 -0.24114 0.00324 -0.24236 0.00417 C -0.24531 0.00602 -0.25156 0.0081 -0.25156 0.0081 C -0.2559 0.01412 -0.2592 0.01968 -0.2651 0.02222 C -0.26701 0.02986 -0.26996 0.03889 -0.2743 0.04445 C -0.27639 0.05625 -0.28021 0.06713 -0.28177 0.07894 C -0.28368 0.09306 -0.28298 0.10787 -0.28646 0.1213 C -0.28802 0.14306 -0.28941 0.16088 -0.28941 0.18403 C -0.28941 0.24352 -0.29409 0.2625 -0.26666 0.29907 C -0.2618 0.30556 -0.25816 0.31019 -0.25156 0.3132 C -0.24652 0.31991 -0.24149 0.32454 -0.23489 0.32732 C -0.22899 0.33264 -0.22205 0.33727 -0.2151 0.33958 C -0.20312 0.35 -0.18802 0.3544 -0.1743 0.35972 C -0.1618 0.36458 -0.1783 0.35833 -0.1651 0.36574 C -0.15764 0.36991 -0.14739 0.37407 -0.13941 0.37593 C -0.13281 0.37755 -0.11198 0.3794 -0.10764 0.37986 C -0.09531 0.38542 -0.07812 0.38634 -0.0651 0.38796 C -0.02621 0.38634 0.01268 0.38588 0.05157 0.38403 C 0.06754 0.38333 0.08403 0.37755 0.1 0.37593 C 0.11129 0.37083 0.12327 0.36806 0.1349 0.36574 C 0.1625 0.35301 0.18959 0.34097 0.21667 0.32546 C 0.26789 0.2963 0.20486 0.3375 0.25 0.30718 C 0.26719 0.2956 0.25122 0.31042 0.26667 0.29907 C 0.26893 0.29745 0.27049 0.29445 0.27275 0.29306 C 0.27657 0.29051 0.28108 0.28982 0.2849 0.28704 C 0.29723 0.27847 0.30955 0.26667 0.32118 0.25671 C 0.33177 0.24769 0.34341 0.24051 0.35452 0.23241 C 0.36441 0.22523 0.37379 0.21713 0.3849 0.21435 C 0.39236 0.20394 0.40035 0.20046 0.41059 0.19607 C 0.42066 0.18611 0.43091 0.1794 0.44236 0.17176 C 0.46268 0.15787 0.48212 0.1419 0.50295 0.1294 C 0.51754 0.1206 0.53229 0.11412 0.54688 0.10509 C 0.56302 0.09514 0.5783 0.07662 0.59549 0.07083 C 0.60313 0.0632 0.61059 0.0588 0.61962 0.05463 C 0.62986 0.04144 0.64532 0.03056 0.65903 0.02431 C 0.66268 0.01968 0.66129 0.02176 0.66354 0.01829 " pathEditMode="relative" ptsTypes="ffffffffffffffffffffffffffffffffffffffA">
                                      <p:cBhvr>
                                        <p:cTn id="6"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23906" name="Metin kutusu 10"/>
          <p:cNvSpPr txBox="1">
            <a:spLocks noChangeArrowheads="1"/>
          </p:cNvSpPr>
          <p:nvPr/>
        </p:nvSpPr>
        <p:spPr bwMode="auto">
          <a:xfrm>
            <a:off x="7308850" y="566350"/>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23907"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123908" name="Rectangle 3"/>
          <p:cNvSpPr txBox="1">
            <a:spLocks noChangeArrowheads="1"/>
          </p:cNvSpPr>
          <p:nvPr/>
        </p:nvSpPr>
        <p:spPr bwMode="auto">
          <a:xfrm>
            <a:off x="900113" y="1557338"/>
            <a:ext cx="7715250" cy="4389437"/>
          </a:xfrm>
          <a:prstGeom prst="rect">
            <a:avLst/>
          </a:prstGeom>
          <a:noFill/>
          <a:ln w="9525">
            <a:noFill/>
            <a:miter lim="800000"/>
            <a:headEnd/>
            <a:tailEnd/>
          </a:ln>
        </p:spPr>
        <p:txBody>
          <a:bodyPr/>
          <a:lstStyle/>
          <a:p>
            <a:pPr marL="342900" indent="-342900" algn="just">
              <a:spcBef>
                <a:spcPct val="20000"/>
              </a:spcBef>
              <a:buFont typeface="Arial" charset="0"/>
              <a:buNone/>
            </a:pPr>
            <a:r>
              <a:rPr lang="tr-TR" sz="2400">
                <a:latin typeface="Calibri" pitchFamily="34" charset="0"/>
              </a:rPr>
              <a:t>		“İleride kullanılmasına ve saklanmasına gerek görülmeyen, arşiv malzemesi ve arşivlik malzeme dışında kalan, hukukî kıymetini ve bir delil olma vasfını kaybetmiş belgelerin ayrılarak, yönetmelikte belirtilen usul ve esaslara göre imhası işlemini” ifade eder. (Madde-2)</a:t>
            </a:r>
          </a:p>
          <a:p>
            <a:pPr marL="342900" indent="-342900" algn="just">
              <a:spcBef>
                <a:spcPct val="20000"/>
              </a:spcBef>
              <a:buFont typeface="Arial" charset="0"/>
              <a:buChar char="•"/>
            </a:pPr>
            <a:endParaRPr lang="tr-TR" sz="2400">
              <a:latin typeface="Calibri" pitchFamily="34" charset="0"/>
            </a:endParaRPr>
          </a:p>
        </p:txBody>
      </p:sp>
      <p:sp>
        <p:nvSpPr>
          <p:cNvPr id="6" name="5 Yuvarlatılmış Dikdörtgen"/>
          <p:cNvSpPr/>
          <p:nvPr/>
        </p:nvSpPr>
        <p:spPr>
          <a:xfrm>
            <a:off x="-214346" y="571480"/>
            <a:ext cx="2928958" cy="785818"/>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İmha</a:t>
            </a:r>
          </a:p>
        </p:txBody>
      </p:sp>
      <p:pic>
        <p:nvPicPr>
          <p:cNvPr id="123912" name="Picture 2"/>
          <p:cNvPicPr>
            <a:picLocks noChangeAspect="1" noChangeArrowheads="1"/>
          </p:cNvPicPr>
          <p:nvPr/>
        </p:nvPicPr>
        <p:blipFill>
          <a:blip r:embed="rId4" cstate="print"/>
          <a:srcRect/>
          <a:stretch>
            <a:fillRect/>
          </a:stretch>
        </p:blipFill>
        <p:spPr bwMode="auto">
          <a:xfrm>
            <a:off x="3635375" y="3500438"/>
            <a:ext cx="3889375" cy="2665412"/>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25954"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25955" name="Rectangle 2"/>
          <p:cNvSpPr txBox="1">
            <a:spLocks noChangeArrowheads="1"/>
          </p:cNvSpPr>
          <p:nvPr/>
        </p:nvSpPr>
        <p:spPr bwMode="auto">
          <a:xfrm>
            <a:off x="457200" y="9080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125956" name="Rectangle 3"/>
          <p:cNvSpPr txBox="1">
            <a:spLocks noChangeArrowheads="1"/>
          </p:cNvSpPr>
          <p:nvPr/>
        </p:nvSpPr>
        <p:spPr bwMode="auto">
          <a:xfrm>
            <a:off x="571500" y="2071688"/>
            <a:ext cx="7715250" cy="4389437"/>
          </a:xfrm>
          <a:prstGeom prst="rect">
            <a:avLst/>
          </a:prstGeom>
          <a:noFill/>
          <a:ln w="9525">
            <a:noFill/>
            <a:miter lim="800000"/>
            <a:headEnd/>
            <a:tailEnd/>
          </a:ln>
        </p:spPr>
        <p:txBody>
          <a:bodyPr/>
          <a:lstStyle/>
          <a:p>
            <a:pPr algn="just">
              <a:lnSpc>
                <a:spcPct val="90000"/>
              </a:lnSpc>
              <a:spcBef>
                <a:spcPct val="20000"/>
              </a:spcBef>
              <a:buFont typeface="Arial" charset="0"/>
              <a:buNone/>
            </a:pPr>
            <a:r>
              <a:rPr lang="tr-TR" sz="2400">
                <a:latin typeface="Calibri" pitchFamily="34" charset="0"/>
              </a:rPr>
              <a:t> Arşivlerde biriken belgelerden, işlemi tamamlanmış olup da herhangi bir değere sahip olmayanları ayıklayıp, imha ederek bu mekânlardaki yer darlığına ve karışıklığa son vermek </a:t>
            </a:r>
          </a:p>
          <a:p>
            <a:pPr>
              <a:lnSpc>
                <a:spcPct val="90000"/>
              </a:lnSpc>
              <a:spcBef>
                <a:spcPct val="20000"/>
              </a:spcBef>
              <a:buFont typeface="Arial" charset="0"/>
              <a:buNone/>
            </a:pPr>
            <a:endParaRPr lang="tr-TR" sz="2400">
              <a:latin typeface="Calibri" pitchFamily="34" charset="0"/>
            </a:endParaRPr>
          </a:p>
          <a:p>
            <a:pPr>
              <a:lnSpc>
                <a:spcPct val="90000"/>
              </a:lnSpc>
              <a:spcBef>
                <a:spcPct val="20000"/>
              </a:spcBef>
              <a:buFont typeface="Arial" charset="0"/>
              <a:buNone/>
            </a:pPr>
            <a:endParaRPr lang="tr-TR" sz="2400">
              <a:latin typeface="Calibri" pitchFamily="34" charset="0"/>
            </a:endParaRPr>
          </a:p>
        </p:txBody>
      </p:sp>
      <p:sp>
        <p:nvSpPr>
          <p:cNvPr id="6" name="5 Yuvarlatılmış Dikdörtgen"/>
          <p:cNvSpPr/>
          <p:nvPr/>
        </p:nvSpPr>
        <p:spPr>
          <a:xfrm>
            <a:off x="-214346" y="571480"/>
            <a:ext cx="564360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Ayıklama ve İmhanın Gayesi ve Önemi</a:t>
            </a:r>
          </a:p>
        </p:txBody>
      </p:sp>
      <p:pic>
        <p:nvPicPr>
          <p:cNvPr id="125960" name="Picture 2" descr="C:\Users\ahmt7\Desktop\3.jpg"/>
          <p:cNvPicPr>
            <a:picLocks noChangeAspect="1" noChangeArrowheads="1"/>
          </p:cNvPicPr>
          <p:nvPr/>
        </p:nvPicPr>
        <p:blipFill>
          <a:blip r:embed="rId4" cstate="print"/>
          <a:srcRect/>
          <a:stretch>
            <a:fillRect/>
          </a:stretch>
        </p:blipFill>
        <p:spPr bwMode="auto">
          <a:xfrm>
            <a:off x="3276600" y="3141663"/>
            <a:ext cx="5164138" cy="3024187"/>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28002"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28003" name="Rectangle 2"/>
          <p:cNvSpPr txBox="1">
            <a:spLocks noChangeArrowheads="1"/>
          </p:cNvSpPr>
          <p:nvPr/>
        </p:nvSpPr>
        <p:spPr bwMode="auto">
          <a:xfrm>
            <a:off x="457200" y="9080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128004" name="Rectangle 3"/>
          <p:cNvSpPr txBox="1">
            <a:spLocks noChangeArrowheads="1"/>
          </p:cNvSpPr>
          <p:nvPr/>
        </p:nvSpPr>
        <p:spPr bwMode="auto">
          <a:xfrm>
            <a:off x="571500" y="2071688"/>
            <a:ext cx="7715250" cy="4389437"/>
          </a:xfrm>
          <a:prstGeom prst="rect">
            <a:avLst/>
          </a:prstGeom>
          <a:noFill/>
          <a:ln w="9525">
            <a:noFill/>
            <a:miter lim="800000"/>
            <a:headEnd/>
            <a:tailEnd/>
          </a:ln>
        </p:spPr>
        <p:txBody>
          <a:bodyPr/>
          <a:lstStyle/>
          <a:p>
            <a:pPr algn="just">
              <a:lnSpc>
                <a:spcPct val="90000"/>
              </a:lnSpc>
              <a:spcBef>
                <a:spcPct val="20000"/>
              </a:spcBef>
              <a:buFont typeface="Arial" charset="0"/>
              <a:buNone/>
            </a:pPr>
            <a:r>
              <a:rPr lang="tr-TR" sz="2400">
                <a:latin typeface="Calibri" pitchFamily="34" charset="0"/>
              </a:rPr>
              <a:t> Kullanılabilir ve bir değere sahip olan belgelerin kolayca düzenlenmesini ve bu belgelere hızlı ulaşımın sağlanmasını temin etmek, yer ve iş kaybına mâni olmaktır.</a:t>
            </a:r>
          </a:p>
        </p:txBody>
      </p:sp>
      <p:sp>
        <p:nvSpPr>
          <p:cNvPr id="6" name="5 Yuvarlatılmış Dikdörtgen"/>
          <p:cNvSpPr/>
          <p:nvPr/>
        </p:nvSpPr>
        <p:spPr>
          <a:xfrm>
            <a:off x="-214346" y="571480"/>
            <a:ext cx="564360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Ayıklama ve İmhanın Gayesi ve Önemi</a:t>
            </a:r>
          </a:p>
        </p:txBody>
      </p:sp>
      <p:pic>
        <p:nvPicPr>
          <p:cNvPr id="128008" name="Picture 2" descr="C:\Users\aakbayir\Desktop\arsiv.gif"/>
          <p:cNvPicPr>
            <a:picLocks noChangeAspect="1" noChangeArrowheads="1"/>
          </p:cNvPicPr>
          <p:nvPr/>
        </p:nvPicPr>
        <p:blipFill>
          <a:blip r:embed="rId4" cstate="print"/>
          <a:srcRect/>
          <a:stretch>
            <a:fillRect/>
          </a:stretch>
        </p:blipFill>
        <p:spPr bwMode="auto">
          <a:xfrm>
            <a:off x="4284663" y="3141663"/>
            <a:ext cx="4324350" cy="3243262"/>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30050"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30051"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5" name="Rectangle 3"/>
          <p:cNvSpPr txBox="1">
            <a:spLocks noChangeArrowheads="1"/>
          </p:cNvSpPr>
          <p:nvPr/>
        </p:nvSpPr>
        <p:spPr>
          <a:xfrm>
            <a:off x="928688" y="2468563"/>
            <a:ext cx="7715250" cy="438943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80000"/>
              </a:lnSpc>
              <a:spcAft>
                <a:spcPts val="0"/>
              </a:spcAft>
              <a:defRPr/>
            </a:pPr>
            <a:endParaRPr lang="tr-TR" sz="2400" dirty="0" smtClean="0"/>
          </a:p>
          <a:p>
            <a:pPr marL="0" indent="0" fontAlgn="auto">
              <a:lnSpc>
                <a:spcPct val="80000"/>
              </a:lnSpc>
              <a:spcAft>
                <a:spcPts val="0"/>
              </a:spcAft>
              <a:buFont typeface="Arial" pitchFamily="34" charset="0"/>
              <a:buNone/>
              <a:defRPr/>
            </a:pPr>
            <a:endParaRPr lang="tr-TR" sz="2400" dirty="0"/>
          </a:p>
          <a:p>
            <a:pPr marL="0" indent="0" fontAlgn="auto">
              <a:lnSpc>
                <a:spcPct val="80000"/>
              </a:lnSpc>
              <a:spcAft>
                <a:spcPts val="0"/>
              </a:spcAft>
              <a:buFont typeface="Arial" pitchFamily="34" charset="0"/>
              <a:buNone/>
              <a:defRPr/>
            </a:pPr>
            <a:r>
              <a:rPr lang="tr-TR" sz="2400" dirty="0" smtClean="0"/>
              <a:t>“Yönetmeliğin </a:t>
            </a:r>
            <a:r>
              <a:rPr lang="tr-TR" sz="2400" dirty="0" smtClean="0">
                <a:solidFill>
                  <a:srgbClr val="FF0000"/>
                </a:solidFill>
              </a:rPr>
              <a:t>31. Maddesi </a:t>
            </a:r>
            <a:r>
              <a:rPr lang="tr-TR" sz="2400" dirty="0" smtClean="0"/>
              <a:t>hükümlerine konu olan belge ile işleminin devam ettiği süre içerisinde veya geçerlilik veya yürürlük döneminde bir değere sahip olduğu hâlde, işlemi tamamlanmış, geçerliliğini kaybetmiş veya yürürlükten kalkmış olup, ileride kullanılmasına gerek duyulmayan, arşiv malzemesi ve arşivlik malzeme dışında kalan, hukukî kıymeti ve bir delil olma vasfı bulunmayan belgedir.” (3473 sayılı Muhafazasına Lüzum Kalmayan Evrak ve Malzemenin Yok Edilmesi Hakkında Kanun, Madde-2)</a:t>
            </a:r>
          </a:p>
          <a:p>
            <a:pPr fontAlgn="auto">
              <a:lnSpc>
                <a:spcPct val="80000"/>
              </a:lnSpc>
              <a:spcAft>
                <a:spcPts val="0"/>
              </a:spcAft>
              <a:defRPr/>
            </a:pPr>
            <a:endParaRPr lang="tr-TR" sz="2400" dirty="0" smtClean="0"/>
          </a:p>
        </p:txBody>
      </p:sp>
      <p:sp>
        <p:nvSpPr>
          <p:cNvPr id="6" name="5 Yuvarlatılmış Dikdörtgen"/>
          <p:cNvSpPr/>
          <p:nvPr/>
        </p:nvSpPr>
        <p:spPr>
          <a:xfrm>
            <a:off x="-214346" y="571480"/>
            <a:ext cx="564360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İmhalık Malzeme</a:t>
            </a:r>
          </a:p>
        </p:txBody>
      </p:sp>
      <p:sp>
        <p:nvSpPr>
          <p:cNvPr id="7" name="5 Yuvarlatılmış Dikdörtgen"/>
          <p:cNvSpPr/>
          <p:nvPr/>
        </p:nvSpPr>
        <p:spPr>
          <a:xfrm>
            <a:off x="383074" y="2059877"/>
            <a:ext cx="8568952" cy="817371"/>
          </a:xfrm>
          <a:prstGeom prst="roundRec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80000"/>
              </a:lnSpc>
              <a:spcBef>
                <a:spcPts val="0"/>
              </a:spcBef>
              <a:spcAft>
                <a:spcPts val="0"/>
              </a:spcAft>
              <a:defRPr/>
            </a:pPr>
            <a:r>
              <a:rPr lang="tr-TR" sz="2400" b="1" dirty="0"/>
              <a:t>DEVLET ARŞİV HİZMETLERİ HAKKINDA YÖNETMELİK</a:t>
            </a:r>
            <a:r>
              <a:rPr lang="tr-TR" sz="2400" dirty="0"/>
              <a:t>                16.05.1988</a:t>
            </a:r>
          </a:p>
        </p:txBody>
      </p:sp>
      <p:pic>
        <p:nvPicPr>
          <p:cNvPr id="130059" name="Picture 2"/>
          <p:cNvPicPr>
            <a:picLocks noChangeAspect="1" noChangeArrowheads="1"/>
          </p:cNvPicPr>
          <p:nvPr/>
        </p:nvPicPr>
        <p:blipFill>
          <a:blip r:embed="rId4" cstate="print"/>
          <a:srcRect/>
          <a:stretch>
            <a:fillRect/>
          </a:stretch>
        </p:blipFill>
        <p:spPr bwMode="auto">
          <a:xfrm>
            <a:off x="5508625" y="704850"/>
            <a:ext cx="1223963" cy="12842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9459" name="Rectangle 2"/>
          <p:cNvSpPr txBox="1">
            <a:spLocks noChangeArrowheads="1"/>
          </p:cNvSpPr>
          <p:nvPr/>
        </p:nvSpPr>
        <p:spPr bwMode="auto">
          <a:xfrm>
            <a:off x="0" y="722313"/>
            <a:ext cx="9144000" cy="750887"/>
          </a:xfrm>
          <a:prstGeom prst="rect">
            <a:avLst/>
          </a:prstGeom>
          <a:noFill/>
          <a:ln w="9525">
            <a:noFill/>
            <a:miter lim="800000"/>
            <a:headEnd/>
            <a:tailEnd/>
          </a:ln>
        </p:spPr>
        <p:txBody>
          <a:bodyPr/>
          <a:lstStyle/>
          <a:p>
            <a:pPr algn="ctr"/>
            <a:endParaRPr lang="tr-TR" sz="4400" dirty="0">
              <a:latin typeface="Calibri" pitchFamily="34" charset="0"/>
            </a:endParaRPr>
          </a:p>
        </p:txBody>
      </p:sp>
      <p:sp>
        <p:nvSpPr>
          <p:cNvPr id="7" name="6 Yuvarlatılmış Dikdörtgen"/>
          <p:cNvSpPr/>
          <p:nvPr/>
        </p:nvSpPr>
        <p:spPr>
          <a:xfrm>
            <a:off x="-214346" y="571480"/>
            <a:ext cx="4929190" cy="71438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dirty="0"/>
              <a:t>        </a:t>
            </a:r>
            <a:r>
              <a:rPr lang="tr-TR" sz="2800" b="1" dirty="0"/>
              <a:t>Arşivin Önemi</a:t>
            </a:r>
          </a:p>
        </p:txBody>
      </p:sp>
      <p:sp>
        <p:nvSpPr>
          <p:cNvPr id="9" name="8 Dikdörtgen"/>
          <p:cNvSpPr/>
          <p:nvPr/>
        </p:nvSpPr>
        <p:spPr>
          <a:xfrm>
            <a:off x="0" y="2857496"/>
            <a:ext cx="2357454" cy="857256"/>
          </a:xfrm>
          <a:prstGeom prst="rect">
            <a:avLst/>
          </a:prstGeom>
          <a:blipFill>
            <a:blip r:embed="rId4"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solidFill>
                  <a:schemeClr val="bg1"/>
                </a:solidFill>
                <a:latin typeface="Arial" pitchFamily="34" charset="0"/>
                <a:cs typeface="Arial" pitchFamily="34" charset="0"/>
              </a:rPr>
              <a:t>       </a:t>
            </a:r>
            <a:r>
              <a:rPr lang="tr-TR" sz="2400" b="1" dirty="0">
                <a:solidFill>
                  <a:schemeClr val="tx1"/>
                </a:solidFill>
                <a:latin typeface="Arial" pitchFamily="34" charset="0"/>
                <a:cs typeface="Arial" pitchFamily="34" charset="0"/>
              </a:rPr>
              <a:t>Geçmiş</a:t>
            </a:r>
          </a:p>
        </p:txBody>
      </p:sp>
      <p:sp>
        <p:nvSpPr>
          <p:cNvPr id="12" name="11 Dikdörtgen"/>
          <p:cNvSpPr/>
          <p:nvPr/>
        </p:nvSpPr>
        <p:spPr>
          <a:xfrm>
            <a:off x="1500166" y="4572008"/>
            <a:ext cx="6215106" cy="2000264"/>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tr-TR" sz="2000" b="1" dirty="0">
                <a:solidFill>
                  <a:schemeClr val="bg1"/>
                </a:solidFill>
                <a:latin typeface="Arial" pitchFamily="34" charset="0"/>
                <a:cs typeface="Arial" pitchFamily="34" charset="0"/>
              </a:rPr>
              <a:t>Milletin bütün varlığı ve hakları  ile onu geçmişinden bugüne, bugününden yarına bağlayan temel dayanağı, en değerli kültür ve tarih hazinesidir..</a:t>
            </a:r>
          </a:p>
        </p:txBody>
      </p:sp>
      <p:sp>
        <p:nvSpPr>
          <p:cNvPr id="10" name="9 Dikdörtgen"/>
          <p:cNvSpPr/>
          <p:nvPr/>
        </p:nvSpPr>
        <p:spPr>
          <a:xfrm>
            <a:off x="6429388" y="2571744"/>
            <a:ext cx="2428892" cy="857256"/>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tr-TR" sz="2000" b="1" dirty="0">
              <a:solidFill>
                <a:schemeClr val="bg1"/>
              </a:solidFill>
              <a:latin typeface="Arial" pitchFamily="34" charset="0"/>
              <a:cs typeface="Arial" pitchFamily="34" charset="0"/>
            </a:endParaRPr>
          </a:p>
          <a:p>
            <a:pPr fontAlgn="auto">
              <a:spcBef>
                <a:spcPts val="0"/>
              </a:spcBef>
              <a:spcAft>
                <a:spcPts val="0"/>
              </a:spcAft>
              <a:defRPr/>
            </a:pPr>
            <a:r>
              <a:rPr lang="tr-TR" sz="2000" b="1" dirty="0">
                <a:solidFill>
                  <a:schemeClr val="bg1"/>
                </a:solidFill>
                <a:latin typeface="Arial" pitchFamily="34" charset="0"/>
                <a:cs typeface="Arial" pitchFamily="34" charset="0"/>
              </a:rPr>
              <a:t>         </a:t>
            </a:r>
            <a:r>
              <a:rPr lang="tr-TR" sz="2400" b="1" dirty="0">
                <a:solidFill>
                  <a:schemeClr val="tx1"/>
                </a:solidFill>
                <a:latin typeface="Arial" pitchFamily="34" charset="0"/>
                <a:cs typeface="Arial" pitchFamily="34" charset="0"/>
              </a:rPr>
              <a:t>Gelecek</a:t>
            </a:r>
          </a:p>
          <a:p>
            <a:pPr fontAlgn="auto">
              <a:spcBef>
                <a:spcPts val="0"/>
              </a:spcBef>
              <a:spcAft>
                <a:spcPts val="0"/>
              </a:spcAft>
              <a:defRPr/>
            </a:pPr>
            <a:r>
              <a:rPr lang="tr-TR" sz="2400" b="1" dirty="0">
                <a:solidFill>
                  <a:schemeClr val="tx1"/>
                </a:solidFill>
                <a:latin typeface="Arial" pitchFamily="34" charset="0"/>
                <a:cs typeface="Arial" pitchFamily="34" charset="0"/>
              </a:rPr>
              <a:t> </a:t>
            </a:r>
          </a:p>
        </p:txBody>
      </p:sp>
      <p:pic>
        <p:nvPicPr>
          <p:cNvPr id="13" name="12 Resim" descr="ICON_BRIDGE_2.jpg"/>
          <p:cNvPicPr>
            <a:picLocks noChangeAspect="1"/>
          </p:cNvPicPr>
          <p:nvPr/>
        </p:nvPicPr>
        <p:blipFill>
          <a:blip r:embed="rId5" cstate="print"/>
          <a:srcRect/>
          <a:stretch>
            <a:fillRect/>
          </a:stretch>
        </p:blipFill>
        <p:spPr bwMode="auto">
          <a:xfrm>
            <a:off x="2500313" y="2286000"/>
            <a:ext cx="4286250" cy="2170113"/>
          </a:xfrm>
          <a:prstGeom prst="rect">
            <a:avLst/>
          </a:prstGeom>
          <a:noFill/>
          <a:ln w="9525">
            <a:noFill/>
            <a:miter lim="800000"/>
            <a:headEnd/>
            <a:tailEnd/>
          </a:ln>
        </p:spPr>
      </p:pic>
      <p:pic>
        <p:nvPicPr>
          <p:cNvPr id="10242"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308303" y="575177"/>
            <a:ext cx="1560513" cy="317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Clr clrSpc="rgb" dir="cw">
                                      <p:cBhvr override="childStyle">
                                        <p:cTn id="18" dur="100" fill="hold"/>
                                        <p:tgtEl>
                                          <p:spTgt spid="13"/>
                                        </p:tgtEl>
                                        <p:attrNameLst>
                                          <p:attrName>style.color</p:attrName>
                                        </p:attrNameLst>
                                      </p:cBhvr>
                                      <p:to>
                                        <a:schemeClr val="accent2"/>
                                      </p:to>
                                    </p:animClr>
                                    <p:animClr clrSpc="rgb" dir="cw">
                                      <p:cBhvr>
                                        <p:cTn id="19" dur="100" fill="hold"/>
                                        <p:tgtEl>
                                          <p:spTgt spid="13"/>
                                        </p:tgtEl>
                                        <p:attrNameLst>
                                          <p:attrName>fillcolor</p:attrName>
                                        </p:attrNameLst>
                                      </p:cBhvr>
                                      <p:to>
                                        <a:schemeClr val="accent2"/>
                                      </p:to>
                                    </p:animClr>
                                    <p:set>
                                      <p:cBhvr>
                                        <p:cTn id="20" dur="100" fill="hold"/>
                                        <p:tgtEl>
                                          <p:spTgt spid="13"/>
                                        </p:tgtEl>
                                        <p:attrNameLst>
                                          <p:attrName>fill.type</p:attrName>
                                        </p:attrNameLst>
                                      </p:cBhvr>
                                      <p:to>
                                        <p:strVal val="solid"/>
                                      </p:to>
                                    </p:set>
                                    <p:set>
                                      <p:cBhvr>
                                        <p:cTn id="21" dur="100" fill="hold"/>
                                        <p:tgtEl>
                                          <p:spTgt spid="13"/>
                                        </p:tgtEl>
                                        <p:attrNameLst>
                                          <p:attrName>fill.on</p:attrName>
                                        </p:attrNameLst>
                                      </p:cBhvr>
                                      <p:to>
                                        <p:strVal val="true"/>
                                      </p:to>
                                    </p:set>
                                    <p:animRot by="120000">
                                      <p:cBhvr>
                                        <p:cTn id="22" dur="100" fill="hold">
                                          <p:stCondLst>
                                            <p:cond delay="0"/>
                                          </p:stCondLst>
                                        </p:cTn>
                                        <p:tgtEl>
                                          <p:spTgt spid="13"/>
                                        </p:tgtEl>
                                        <p:attrNameLst>
                                          <p:attrName>r</p:attrName>
                                        </p:attrNameLst>
                                      </p:cBhvr>
                                    </p:animRot>
                                    <p:animRot by="-240000">
                                      <p:cBhvr>
                                        <p:cTn id="23" dur="200" fill="hold">
                                          <p:stCondLst>
                                            <p:cond delay="200"/>
                                          </p:stCondLst>
                                        </p:cTn>
                                        <p:tgtEl>
                                          <p:spTgt spid="13"/>
                                        </p:tgtEl>
                                        <p:attrNameLst>
                                          <p:attrName>r</p:attrName>
                                        </p:attrNameLst>
                                      </p:cBhvr>
                                    </p:animRot>
                                    <p:animRot by="240000">
                                      <p:cBhvr>
                                        <p:cTn id="24" dur="200" fill="hold">
                                          <p:stCondLst>
                                            <p:cond delay="400"/>
                                          </p:stCondLst>
                                        </p:cTn>
                                        <p:tgtEl>
                                          <p:spTgt spid="13"/>
                                        </p:tgtEl>
                                        <p:attrNameLst>
                                          <p:attrName>r</p:attrName>
                                        </p:attrNameLst>
                                      </p:cBhvr>
                                    </p:animRot>
                                    <p:animRot by="-240000">
                                      <p:cBhvr>
                                        <p:cTn id="25" dur="200" fill="hold">
                                          <p:stCondLst>
                                            <p:cond delay="600"/>
                                          </p:stCondLst>
                                        </p:cTn>
                                        <p:tgtEl>
                                          <p:spTgt spid="13"/>
                                        </p:tgtEl>
                                        <p:attrNameLst>
                                          <p:attrName>r</p:attrName>
                                        </p:attrNameLst>
                                      </p:cBhvr>
                                    </p:animRot>
                                    <p:animRot by="120000">
                                      <p:cBhvr>
                                        <p:cTn id="2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32098"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32099" name="Rectangle 6"/>
          <p:cNvSpPr txBox="1">
            <a:spLocks noChangeArrowheads="1"/>
          </p:cNvSpPr>
          <p:nvPr/>
        </p:nvSpPr>
        <p:spPr bwMode="auto">
          <a:xfrm>
            <a:off x="1042988" y="228600"/>
            <a:ext cx="6553200" cy="12192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132100" name="Rectangle 3"/>
          <p:cNvSpPr txBox="1">
            <a:spLocks noChangeArrowheads="1"/>
          </p:cNvSpPr>
          <p:nvPr/>
        </p:nvSpPr>
        <p:spPr bwMode="auto">
          <a:xfrm>
            <a:off x="2411413" y="1700213"/>
            <a:ext cx="4824412" cy="4495800"/>
          </a:xfrm>
          <a:prstGeom prst="rect">
            <a:avLst/>
          </a:prstGeom>
          <a:noFill/>
          <a:ln w="9525">
            <a:noFill/>
            <a:miter lim="800000"/>
            <a:headEnd/>
            <a:tailEnd/>
          </a:ln>
        </p:spPr>
        <p:txBody>
          <a:bodyPr/>
          <a:lstStyle/>
          <a:p>
            <a:pPr marL="342900" indent="-342900">
              <a:spcBef>
                <a:spcPct val="20000"/>
              </a:spcBef>
              <a:buFont typeface="Arial" charset="0"/>
              <a:buChar char="•"/>
            </a:pPr>
            <a:endParaRPr lang="tr-TR" sz="2800">
              <a:latin typeface="Calibri" pitchFamily="34" charset="0"/>
            </a:endParaRPr>
          </a:p>
          <a:p>
            <a:pPr marL="342900" indent="-342900">
              <a:spcBef>
                <a:spcPct val="20000"/>
              </a:spcBef>
              <a:buFont typeface="Arial" charset="0"/>
              <a:buChar char="•"/>
            </a:pPr>
            <a:endParaRPr lang="tr-TR" sz="2800">
              <a:latin typeface="Calibri" pitchFamily="34" charset="0"/>
            </a:endParaRPr>
          </a:p>
        </p:txBody>
      </p:sp>
      <p:pic>
        <p:nvPicPr>
          <p:cNvPr id="132101" name="Picture 5" descr="j0233018"/>
          <p:cNvPicPr>
            <a:picLocks noChangeAspect="1" noChangeArrowheads="1"/>
          </p:cNvPicPr>
          <p:nvPr/>
        </p:nvPicPr>
        <p:blipFill>
          <a:blip r:embed="rId4" cstate="print"/>
          <a:srcRect/>
          <a:stretch>
            <a:fillRect/>
          </a:stretch>
        </p:blipFill>
        <p:spPr bwMode="auto">
          <a:xfrm>
            <a:off x="2786063" y="1714500"/>
            <a:ext cx="5761037" cy="4414838"/>
          </a:xfrm>
          <a:prstGeom prst="rect">
            <a:avLst/>
          </a:prstGeom>
          <a:noFill/>
          <a:ln w="9525">
            <a:noFill/>
            <a:miter lim="800000"/>
            <a:headEnd/>
            <a:tailEnd/>
          </a:ln>
        </p:spPr>
      </p:pic>
      <p:sp>
        <p:nvSpPr>
          <p:cNvPr id="7" name="6 Yuvarlatılmış Dikdörtgen"/>
          <p:cNvSpPr/>
          <p:nvPr/>
        </p:nvSpPr>
        <p:spPr>
          <a:xfrm>
            <a:off x="-214346" y="571480"/>
            <a:ext cx="5857916"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Ayıklama ve İmha Komisyonlarının Teşkili</a:t>
            </a:r>
          </a:p>
        </p:txBody>
      </p:sp>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34146"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34147" name="Rectangle 6"/>
          <p:cNvSpPr txBox="1">
            <a:spLocks noChangeArrowheads="1"/>
          </p:cNvSpPr>
          <p:nvPr/>
        </p:nvSpPr>
        <p:spPr bwMode="auto">
          <a:xfrm>
            <a:off x="1042988" y="228600"/>
            <a:ext cx="6553200" cy="1219200"/>
          </a:xfrm>
          <a:prstGeom prst="rect">
            <a:avLst/>
          </a:prstGeom>
          <a:noFill/>
          <a:ln w="9525">
            <a:noFill/>
            <a:miter lim="800000"/>
            <a:headEnd/>
            <a:tailEnd/>
          </a:ln>
        </p:spPr>
        <p:txBody>
          <a:bodyPr/>
          <a:lstStyle/>
          <a:p>
            <a:pPr algn="ctr"/>
            <a:endParaRPr lang="tr-TR" sz="4400" dirty="0">
              <a:latin typeface="Calibri" pitchFamily="34" charset="0"/>
            </a:endParaRPr>
          </a:p>
        </p:txBody>
      </p:sp>
      <p:sp>
        <p:nvSpPr>
          <p:cNvPr id="134148" name="Rectangle 3"/>
          <p:cNvSpPr txBox="1">
            <a:spLocks noChangeArrowheads="1"/>
          </p:cNvSpPr>
          <p:nvPr/>
        </p:nvSpPr>
        <p:spPr bwMode="auto">
          <a:xfrm>
            <a:off x="2411413" y="1700213"/>
            <a:ext cx="4824412" cy="4495800"/>
          </a:xfrm>
          <a:prstGeom prst="rect">
            <a:avLst/>
          </a:prstGeom>
          <a:noFill/>
          <a:ln w="9525">
            <a:noFill/>
            <a:miter lim="800000"/>
            <a:headEnd/>
            <a:tailEnd/>
          </a:ln>
        </p:spPr>
        <p:txBody>
          <a:bodyPr/>
          <a:lstStyle/>
          <a:p>
            <a:pPr marL="342900" indent="-342900">
              <a:spcBef>
                <a:spcPct val="20000"/>
              </a:spcBef>
              <a:buFont typeface="Arial" charset="0"/>
              <a:buChar char="•"/>
            </a:pPr>
            <a:endParaRPr lang="tr-TR" sz="2800">
              <a:latin typeface="Calibri" pitchFamily="34" charset="0"/>
            </a:endParaRPr>
          </a:p>
          <a:p>
            <a:pPr marL="342900" indent="-342900">
              <a:spcBef>
                <a:spcPct val="20000"/>
              </a:spcBef>
              <a:buFont typeface="Arial" charset="0"/>
              <a:buChar char="•"/>
            </a:pPr>
            <a:endParaRPr lang="tr-TR" sz="2800">
              <a:latin typeface="Calibri" pitchFamily="34" charset="0"/>
            </a:endParaRPr>
          </a:p>
        </p:txBody>
      </p:sp>
      <p:sp>
        <p:nvSpPr>
          <p:cNvPr id="7" name="6 Yuvarlatılmış Dikdörtgen"/>
          <p:cNvSpPr/>
          <p:nvPr/>
        </p:nvSpPr>
        <p:spPr>
          <a:xfrm>
            <a:off x="-285784" y="2285992"/>
            <a:ext cx="6215106"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t>      DEVLET ARŞİV HİZMETLERİ HAKKINDA YÖNETMELİK</a:t>
            </a:r>
          </a:p>
        </p:txBody>
      </p:sp>
      <p:sp>
        <p:nvSpPr>
          <p:cNvPr id="9" name="8 Yuvarlatılmış Dikdörtgen"/>
          <p:cNvSpPr/>
          <p:nvPr/>
        </p:nvSpPr>
        <p:spPr>
          <a:xfrm>
            <a:off x="2143108" y="3857628"/>
            <a:ext cx="6215106" cy="928694"/>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t>Ayıklama ve İmha Komisyonlarının Teşkili</a:t>
            </a:r>
          </a:p>
          <a:p>
            <a:pPr fontAlgn="auto">
              <a:spcBef>
                <a:spcPts val="0"/>
              </a:spcBef>
              <a:spcAft>
                <a:spcPts val="0"/>
              </a:spcAft>
              <a:defRPr/>
            </a:pPr>
            <a:r>
              <a:rPr lang="tr-TR" sz="2000" b="1" dirty="0"/>
              <a:t>Madde 33</a:t>
            </a:r>
            <a:endParaRPr lang="tr-TR" sz="2000" dirty="0"/>
          </a:p>
        </p:txBody>
      </p:sp>
      <p:pic>
        <p:nvPicPr>
          <p:cNvPr id="134155" name="Picture 2"/>
          <p:cNvPicPr>
            <a:picLocks noChangeAspect="1" noChangeArrowheads="1"/>
          </p:cNvPicPr>
          <p:nvPr/>
        </p:nvPicPr>
        <p:blipFill>
          <a:blip r:embed="rId4" cstate="print"/>
          <a:srcRect/>
          <a:stretch>
            <a:fillRect/>
          </a:stretch>
        </p:blipFill>
        <p:spPr bwMode="auto">
          <a:xfrm>
            <a:off x="6011863" y="1196975"/>
            <a:ext cx="2692400" cy="2519363"/>
          </a:xfrm>
          <a:prstGeom prst="rect">
            <a:avLst/>
          </a:prstGeom>
          <a:noFill/>
          <a:ln w="9525">
            <a:noFill/>
            <a:miter lim="800000"/>
            <a:headEnd/>
            <a:tailEnd/>
          </a:ln>
        </p:spPr>
      </p:pic>
      <p:pic>
        <p:nvPicPr>
          <p:cNvPr id="134156" name="Picture 2"/>
          <p:cNvPicPr>
            <a:picLocks noChangeAspect="1" noChangeArrowheads="1"/>
          </p:cNvPicPr>
          <p:nvPr/>
        </p:nvPicPr>
        <p:blipFill>
          <a:blip r:embed="rId5" cstate="print"/>
          <a:srcRect/>
          <a:stretch>
            <a:fillRect/>
          </a:stretch>
        </p:blipFill>
        <p:spPr bwMode="auto">
          <a:xfrm>
            <a:off x="0" y="0"/>
            <a:ext cx="5003800" cy="228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36194"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36195" name="Rectangle 2"/>
          <p:cNvSpPr txBox="1">
            <a:spLocks noChangeArrowheads="1"/>
          </p:cNvSpPr>
          <p:nvPr/>
        </p:nvSpPr>
        <p:spPr bwMode="auto">
          <a:xfrm>
            <a:off x="1187450" y="1125538"/>
            <a:ext cx="7626350" cy="1368425"/>
          </a:xfrm>
          <a:prstGeom prst="rect">
            <a:avLst/>
          </a:prstGeom>
          <a:noFill/>
          <a:ln w="9525">
            <a:noFill/>
            <a:miter lim="800000"/>
            <a:headEnd/>
            <a:tailEnd/>
          </a:ln>
        </p:spPr>
        <p:txBody>
          <a:bodyPr/>
          <a:lstStyle/>
          <a:p>
            <a:pPr algn="ctr"/>
            <a:endParaRPr lang="tr-TR" sz="4400">
              <a:latin typeface="Calibri" pitchFamily="34" charset="0"/>
            </a:endParaRPr>
          </a:p>
        </p:txBody>
      </p:sp>
      <p:sp>
        <p:nvSpPr>
          <p:cNvPr id="6" name="5 Yuvarlatılmış Dikdörtgen"/>
          <p:cNvSpPr/>
          <p:nvPr/>
        </p:nvSpPr>
        <p:spPr>
          <a:xfrm>
            <a:off x="-214346" y="571480"/>
            <a:ext cx="6143668"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t>     Kurum Arşivlerinde Ayıklama ve İmha Komisyonları</a:t>
            </a:r>
          </a:p>
        </p:txBody>
      </p:sp>
      <p:graphicFrame>
        <p:nvGraphicFramePr>
          <p:cNvPr id="7" name="6 Diyagram"/>
          <p:cNvGraphicFramePr/>
          <p:nvPr/>
        </p:nvGraphicFramePr>
        <p:xfrm>
          <a:off x="714348" y="2000240"/>
          <a:ext cx="6215106" cy="4286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6200" name="Picture 2"/>
          <p:cNvPicPr>
            <a:picLocks noChangeAspect="1" noChangeArrowheads="1"/>
          </p:cNvPicPr>
          <p:nvPr/>
        </p:nvPicPr>
        <p:blipFill>
          <a:blip r:embed="rId9" cstate="print"/>
          <a:srcRect/>
          <a:stretch>
            <a:fillRect/>
          </a:stretch>
        </p:blipFill>
        <p:spPr bwMode="auto">
          <a:xfrm>
            <a:off x="7183438" y="1706563"/>
            <a:ext cx="1905000" cy="3451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38242"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38243" name="Rectangle 3"/>
          <p:cNvSpPr txBox="1">
            <a:spLocks noChangeArrowheads="1"/>
          </p:cNvSpPr>
          <p:nvPr/>
        </p:nvSpPr>
        <p:spPr bwMode="auto">
          <a:xfrm>
            <a:off x="698500" y="1773238"/>
            <a:ext cx="7499350" cy="4389437"/>
          </a:xfrm>
          <a:prstGeom prst="rect">
            <a:avLst/>
          </a:prstGeom>
          <a:noFill/>
          <a:ln w="9525">
            <a:noFill/>
            <a:miter lim="800000"/>
            <a:headEnd/>
            <a:tailEnd/>
          </a:ln>
        </p:spPr>
        <p:txBody>
          <a:bodyPr/>
          <a:lstStyle/>
          <a:p>
            <a:pPr algn="just">
              <a:lnSpc>
                <a:spcPct val="80000"/>
              </a:lnSpc>
              <a:spcBef>
                <a:spcPct val="20000"/>
              </a:spcBef>
              <a:buFont typeface="Arial" charset="0"/>
              <a:buNone/>
            </a:pPr>
            <a:r>
              <a:rPr lang="tr-TR" sz="2400">
                <a:latin typeface="Calibri" pitchFamily="34" charset="0"/>
              </a:rPr>
              <a:t>Tecrübesi ve birikiminden faydalanmak, çalışmalarda daha verimli olmak maksadıyla ünite veya birimler, kendi evrakı için zaman zaman oluşturulan komisyonlara hep aynı kişileri görevlendirmeli, üyenin değiştirilmesi icap ediyorsa tek tek kademeli olarak değiştirilmesi sağlanmalıdır.</a:t>
            </a:r>
          </a:p>
        </p:txBody>
      </p:sp>
      <p:sp>
        <p:nvSpPr>
          <p:cNvPr id="6" name="5 Yuvarlatılmış Dikdörtgen"/>
          <p:cNvSpPr/>
          <p:nvPr/>
        </p:nvSpPr>
        <p:spPr>
          <a:xfrm>
            <a:off x="-214346" y="571480"/>
            <a:ext cx="6143668"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t>     Kurum Arşivlerinde Ayıklama ve İmha Komisyonları</a:t>
            </a:r>
          </a:p>
        </p:txBody>
      </p:sp>
      <p:pic>
        <p:nvPicPr>
          <p:cNvPr id="138247" name="Picture 2"/>
          <p:cNvPicPr>
            <a:picLocks noChangeAspect="1" noChangeArrowheads="1"/>
          </p:cNvPicPr>
          <p:nvPr/>
        </p:nvPicPr>
        <p:blipFill>
          <a:blip r:embed="rId4" cstate="print"/>
          <a:srcRect/>
          <a:stretch>
            <a:fillRect/>
          </a:stretch>
        </p:blipFill>
        <p:spPr bwMode="auto">
          <a:xfrm>
            <a:off x="3492500" y="3290888"/>
            <a:ext cx="4643438" cy="3017837"/>
          </a:xfrm>
          <a:prstGeom prst="rect">
            <a:avLst/>
          </a:prstGeom>
          <a:noFill/>
          <a:ln w="9525">
            <a:noFill/>
            <a:miter lim="800000"/>
            <a:headEnd/>
            <a:tailEnd/>
          </a:ln>
        </p:spPr>
      </p:pic>
      <p:pic>
        <p:nvPicPr>
          <p:cNvPr id="138248" name="Picture 2"/>
          <p:cNvPicPr>
            <a:picLocks noChangeAspect="1" noChangeArrowheads="1"/>
          </p:cNvPicPr>
          <p:nvPr/>
        </p:nvPicPr>
        <p:blipFill>
          <a:blip r:embed="rId5" cstate="print"/>
          <a:srcRect/>
          <a:stretch>
            <a:fillRect/>
          </a:stretch>
        </p:blipFill>
        <p:spPr bwMode="auto">
          <a:xfrm>
            <a:off x="1331913" y="3290888"/>
            <a:ext cx="1274762" cy="2127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40290"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40291" name="Rectangle 3"/>
          <p:cNvSpPr txBox="1">
            <a:spLocks noChangeArrowheads="1"/>
          </p:cNvSpPr>
          <p:nvPr/>
        </p:nvSpPr>
        <p:spPr bwMode="auto">
          <a:xfrm>
            <a:off x="0" y="1643063"/>
            <a:ext cx="7715250" cy="3643312"/>
          </a:xfrm>
          <a:prstGeom prst="rect">
            <a:avLst/>
          </a:prstGeom>
          <a:noFill/>
          <a:ln w="9525">
            <a:noFill/>
            <a:miter lim="800000"/>
            <a:headEnd/>
            <a:tailEnd/>
          </a:ln>
        </p:spPr>
        <p:txBody>
          <a:bodyPr/>
          <a:lstStyle/>
          <a:p>
            <a:pPr marL="342900" indent="-342900">
              <a:spcBef>
                <a:spcPct val="20000"/>
              </a:spcBef>
              <a:buFont typeface="Arial" charset="0"/>
              <a:buNone/>
            </a:pPr>
            <a:r>
              <a:rPr lang="tr-TR" sz="3200" b="1">
                <a:latin typeface="Calibri" pitchFamily="34" charset="0"/>
              </a:rPr>
              <a:t>	</a:t>
            </a:r>
            <a:r>
              <a:rPr lang="tr-TR" sz="2400" b="1">
                <a:latin typeface="Calibri" pitchFamily="34" charset="0"/>
              </a:rPr>
              <a:t>BAŞKAN :</a:t>
            </a:r>
            <a:r>
              <a:rPr lang="tr-TR" sz="2400">
                <a:latin typeface="Calibri" pitchFamily="34" charset="0"/>
              </a:rPr>
              <a:t> Kurum Arşiv Sorumlusu</a:t>
            </a:r>
            <a:endParaRPr lang="tr-TR" sz="2400" b="1">
              <a:latin typeface="Calibri" pitchFamily="34" charset="0"/>
            </a:endParaRPr>
          </a:p>
          <a:p>
            <a:pPr marL="342900" indent="-342900">
              <a:spcBef>
                <a:spcPct val="20000"/>
              </a:spcBef>
              <a:buFont typeface="Arial" charset="0"/>
              <a:buNone/>
            </a:pPr>
            <a:r>
              <a:rPr lang="tr-TR" sz="2400" b="1">
                <a:latin typeface="Calibri" pitchFamily="34" charset="0"/>
              </a:rPr>
              <a:t>	ÜYE</a:t>
            </a:r>
            <a:r>
              <a:rPr lang="tr-TR" sz="2400">
                <a:latin typeface="Calibri" pitchFamily="34" charset="0"/>
              </a:rPr>
              <a:t>	        </a:t>
            </a:r>
            <a:r>
              <a:rPr lang="tr-TR" sz="2400" b="1">
                <a:latin typeface="Calibri" pitchFamily="34" charset="0"/>
              </a:rPr>
              <a:t>:</a:t>
            </a:r>
            <a:r>
              <a:rPr lang="tr-TR" sz="2400">
                <a:latin typeface="Calibri" pitchFamily="34" charset="0"/>
              </a:rPr>
              <a:t> Kurum Arşiv Personeli</a:t>
            </a:r>
            <a:endParaRPr lang="tr-TR" sz="2400" b="1">
              <a:latin typeface="Calibri" pitchFamily="34" charset="0"/>
            </a:endParaRPr>
          </a:p>
          <a:p>
            <a:pPr marL="342900" indent="-342900">
              <a:spcBef>
                <a:spcPct val="20000"/>
              </a:spcBef>
              <a:buFont typeface="Arial" charset="0"/>
              <a:buNone/>
            </a:pPr>
            <a:r>
              <a:rPr lang="tr-TR" sz="2400" b="1">
                <a:latin typeface="Calibri" pitchFamily="34" charset="0"/>
              </a:rPr>
              <a:t>	ÜYE</a:t>
            </a:r>
            <a:r>
              <a:rPr lang="tr-TR" sz="2400">
                <a:latin typeface="Calibri" pitchFamily="34" charset="0"/>
              </a:rPr>
              <a:t>	        </a:t>
            </a:r>
            <a:r>
              <a:rPr lang="tr-TR" sz="2400" b="1">
                <a:latin typeface="Calibri" pitchFamily="34" charset="0"/>
              </a:rPr>
              <a:t>:</a:t>
            </a:r>
            <a:r>
              <a:rPr lang="tr-TR" sz="2400">
                <a:latin typeface="Calibri" pitchFamily="34" charset="0"/>
              </a:rPr>
              <a:t> Kurum Arşiv Personeli</a:t>
            </a:r>
            <a:endParaRPr lang="tr-TR" sz="2400" b="1">
              <a:latin typeface="Calibri" pitchFamily="34" charset="0"/>
            </a:endParaRPr>
          </a:p>
          <a:p>
            <a:pPr marL="342900" indent="-342900">
              <a:spcBef>
                <a:spcPct val="20000"/>
              </a:spcBef>
              <a:buFont typeface="Arial" charset="0"/>
              <a:buNone/>
            </a:pPr>
            <a:r>
              <a:rPr lang="tr-TR" sz="2400" b="1">
                <a:latin typeface="Calibri" pitchFamily="34" charset="0"/>
              </a:rPr>
              <a:t>	ÜYE</a:t>
            </a:r>
            <a:r>
              <a:rPr lang="tr-TR" sz="2400">
                <a:latin typeface="Calibri" pitchFamily="34" charset="0"/>
              </a:rPr>
              <a:t>	        </a:t>
            </a:r>
            <a:r>
              <a:rPr lang="tr-TR" sz="2400" b="1">
                <a:latin typeface="Calibri" pitchFamily="34" charset="0"/>
              </a:rPr>
              <a:t>:</a:t>
            </a:r>
            <a:r>
              <a:rPr lang="tr-TR" sz="2400">
                <a:latin typeface="Calibri" pitchFamily="34" charset="0"/>
              </a:rPr>
              <a:t> Ayıklama ve İmhası Yapılacak Birim Personeli</a:t>
            </a:r>
            <a:endParaRPr lang="tr-TR" sz="2400" b="1">
              <a:latin typeface="Calibri" pitchFamily="34" charset="0"/>
            </a:endParaRPr>
          </a:p>
          <a:p>
            <a:pPr marL="342900" indent="-342900">
              <a:spcBef>
                <a:spcPct val="20000"/>
              </a:spcBef>
              <a:buFont typeface="Arial" charset="0"/>
              <a:buNone/>
            </a:pPr>
            <a:r>
              <a:rPr lang="tr-TR" sz="2400" b="1">
                <a:latin typeface="Calibri" pitchFamily="34" charset="0"/>
              </a:rPr>
              <a:t>	ÜYE	</a:t>
            </a:r>
            <a:r>
              <a:rPr lang="tr-TR" sz="2400">
                <a:latin typeface="Calibri" pitchFamily="34" charset="0"/>
              </a:rPr>
              <a:t>         </a:t>
            </a:r>
            <a:r>
              <a:rPr lang="tr-TR" sz="2400" b="1">
                <a:latin typeface="Calibri" pitchFamily="34" charset="0"/>
              </a:rPr>
              <a:t>:</a:t>
            </a:r>
            <a:r>
              <a:rPr lang="tr-TR" sz="2400">
                <a:latin typeface="Calibri" pitchFamily="34" charset="0"/>
              </a:rPr>
              <a:t> Ayıklama ve İmhası Yapılacak Birim Personeli</a:t>
            </a:r>
          </a:p>
        </p:txBody>
      </p:sp>
      <p:sp>
        <p:nvSpPr>
          <p:cNvPr id="6" name="5 Yuvarlatılmış Dikdörtgen"/>
          <p:cNvSpPr/>
          <p:nvPr/>
        </p:nvSpPr>
        <p:spPr>
          <a:xfrm>
            <a:off x="-214346" y="571480"/>
            <a:ext cx="6143668"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t>     Kurum Arşivlerinde Ayıklama ve İmha Komisyonları</a:t>
            </a:r>
          </a:p>
        </p:txBody>
      </p:sp>
      <p:pic>
        <p:nvPicPr>
          <p:cNvPr id="140295" name="Picture 1" descr="C:\Users\aakbayir\Desktop\meeting.jpg"/>
          <p:cNvPicPr>
            <a:picLocks noChangeAspect="1" noChangeArrowheads="1"/>
          </p:cNvPicPr>
          <p:nvPr/>
        </p:nvPicPr>
        <p:blipFill>
          <a:blip r:embed="rId4" cstate="print"/>
          <a:srcRect/>
          <a:stretch>
            <a:fillRect/>
          </a:stretch>
        </p:blipFill>
        <p:spPr bwMode="auto">
          <a:xfrm>
            <a:off x="4572000" y="4000500"/>
            <a:ext cx="4000500" cy="2500313"/>
          </a:xfrm>
          <a:prstGeom prst="rect">
            <a:avLst/>
          </a:prstGeom>
          <a:noFill/>
          <a:ln w="9525">
            <a:noFill/>
            <a:miter lim="800000"/>
            <a:headEnd/>
            <a:tailEnd/>
          </a:ln>
        </p:spPr>
      </p:pic>
      <p:pic>
        <p:nvPicPr>
          <p:cNvPr id="140296" name="Picture 2"/>
          <p:cNvPicPr>
            <a:picLocks noChangeAspect="1" noChangeArrowheads="1"/>
          </p:cNvPicPr>
          <p:nvPr/>
        </p:nvPicPr>
        <p:blipFill>
          <a:blip r:embed="rId5" cstate="print"/>
          <a:srcRect/>
          <a:stretch>
            <a:fillRect/>
          </a:stretch>
        </p:blipFill>
        <p:spPr bwMode="auto">
          <a:xfrm>
            <a:off x="1042988" y="3068638"/>
            <a:ext cx="469900" cy="622300"/>
          </a:xfrm>
          <a:prstGeom prst="rect">
            <a:avLst/>
          </a:prstGeom>
          <a:noFill/>
          <a:ln w="9525">
            <a:noFill/>
            <a:miter lim="800000"/>
            <a:headEnd/>
            <a:tailEnd/>
          </a:ln>
        </p:spPr>
      </p:pic>
      <p:pic>
        <p:nvPicPr>
          <p:cNvPr id="140297" name="Picture 3"/>
          <p:cNvPicPr>
            <a:picLocks noChangeAspect="1" noChangeArrowheads="1"/>
          </p:cNvPicPr>
          <p:nvPr/>
        </p:nvPicPr>
        <p:blipFill>
          <a:blip r:embed="rId5" cstate="print"/>
          <a:srcRect/>
          <a:stretch>
            <a:fillRect/>
          </a:stretch>
        </p:blipFill>
        <p:spPr bwMode="auto">
          <a:xfrm>
            <a:off x="1042988" y="3465513"/>
            <a:ext cx="469900" cy="622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42338"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42339" name="Rectangle 3"/>
          <p:cNvSpPr txBox="1">
            <a:spLocks noChangeArrowheads="1"/>
          </p:cNvSpPr>
          <p:nvPr/>
        </p:nvSpPr>
        <p:spPr bwMode="auto">
          <a:xfrm>
            <a:off x="611188" y="1844675"/>
            <a:ext cx="7715250" cy="4894263"/>
          </a:xfrm>
          <a:prstGeom prst="rect">
            <a:avLst/>
          </a:prstGeom>
          <a:noFill/>
          <a:ln w="9525">
            <a:noFill/>
            <a:miter lim="800000"/>
            <a:headEnd/>
            <a:tailEnd/>
          </a:ln>
        </p:spPr>
        <p:txBody>
          <a:bodyPr/>
          <a:lstStyle/>
          <a:p>
            <a:pPr marL="342900" indent="-342900" algn="just">
              <a:lnSpc>
                <a:spcPct val="80000"/>
              </a:lnSpc>
              <a:spcBef>
                <a:spcPct val="20000"/>
              </a:spcBef>
              <a:buFont typeface="Arial" charset="0"/>
              <a:buNone/>
            </a:pPr>
            <a:r>
              <a:rPr lang="tr-TR" sz="2400">
                <a:latin typeface="Calibri" pitchFamily="34" charset="0"/>
              </a:rPr>
              <a:t>	Kurum ve kuruluşlar ayıklama ve imha komisyonları oluşturmak üzere her birimden iki isim istemeli, birimlerden bildirilen bu isimleri listeleyerek komisyon üyeliğinde görevlendirmek için kurumun en üst amirinden onay almalıdır. </a:t>
            </a:r>
          </a:p>
          <a:p>
            <a:pPr marL="342900" indent="-342900" algn="just">
              <a:lnSpc>
                <a:spcPct val="80000"/>
              </a:lnSpc>
              <a:spcBef>
                <a:spcPct val="20000"/>
              </a:spcBef>
              <a:buFont typeface="Arial" charset="0"/>
              <a:buNone/>
            </a:pPr>
            <a:r>
              <a:rPr lang="tr-TR" sz="2400">
                <a:latin typeface="Calibri" pitchFamily="34" charset="0"/>
              </a:rPr>
              <a:t>	Ayıklama ve imha komisyonlarının oluşturulmasında, kurum arşivince yapılacak ilk iş bütün birimlerden komisyonda görevlendirilmek üzere personel talep etmektir.</a:t>
            </a:r>
          </a:p>
        </p:txBody>
      </p:sp>
      <p:sp>
        <p:nvSpPr>
          <p:cNvPr id="6" name="5 Yuvarlatılmış Dikdörtgen"/>
          <p:cNvSpPr/>
          <p:nvPr/>
        </p:nvSpPr>
        <p:spPr>
          <a:xfrm>
            <a:off x="-214346" y="571480"/>
            <a:ext cx="6143668"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t>     Kurum Arşivlerinde Ayıklama ve İmha Komisyonları</a:t>
            </a:r>
          </a:p>
        </p:txBody>
      </p:sp>
      <p:pic>
        <p:nvPicPr>
          <p:cNvPr id="142343" name="Picture 2"/>
          <p:cNvPicPr>
            <a:picLocks noChangeAspect="1" noChangeArrowheads="1"/>
          </p:cNvPicPr>
          <p:nvPr/>
        </p:nvPicPr>
        <p:blipFill>
          <a:blip r:embed="rId4" cstate="print"/>
          <a:srcRect/>
          <a:stretch>
            <a:fillRect/>
          </a:stretch>
        </p:blipFill>
        <p:spPr bwMode="auto">
          <a:xfrm>
            <a:off x="6157913" y="4365625"/>
            <a:ext cx="927100" cy="2016125"/>
          </a:xfrm>
          <a:prstGeom prst="rect">
            <a:avLst/>
          </a:prstGeom>
          <a:noFill/>
          <a:ln w="9525">
            <a:noFill/>
            <a:miter lim="800000"/>
            <a:headEnd/>
            <a:tailEnd/>
          </a:ln>
        </p:spPr>
      </p:pic>
      <p:sp>
        <p:nvSpPr>
          <p:cNvPr id="2" name="Patlama 1 1"/>
          <p:cNvSpPr/>
          <p:nvPr/>
        </p:nvSpPr>
        <p:spPr>
          <a:xfrm>
            <a:off x="658808" y="1844824"/>
            <a:ext cx="228600" cy="374482"/>
          </a:xfrm>
          <a:prstGeom prst="irregularSeal1">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pic>
        <p:nvPicPr>
          <p:cNvPr id="142347" name="Picture 3"/>
          <p:cNvPicPr>
            <a:picLocks noChangeAspect="1" noChangeArrowheads="1"/>
          </p:cNvPicPr>
          <p:nvPr/>
        </p:nvPicPr>
        <p:blipFill>
          <a:blip r:embed="rId5" cstate="print"/>
          <a:srcRect/>
          <a:stretch>
            <a:fillRect/>
          </a:stretch>
        </p:blipFill>
        <p:spPr bwMode="auto">
          <a:xfrm>
            <a:off x="538163" y="3270250"/>
            <a:ext cx="469900" cy="622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44386"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44387" name="Rectangle 2"/>
          <p:cNvSpPr txBox="1">
            <a:spLocks noChangeArrowheads="1"/>
          </p:cNvSpPr>
          <p:nvPr/>
        </p:nvSpPr>
        <p:spPr bwMode="auto">
          <a:xfrm>
            <a:off x="457200" y="1003300"/>
            <a:ext cx="8229600" cy="1143000"/>
          </a:xfrm>
          <a:prstGeom prst="rect">
            <a:avLst/>
          </a:prstGeom>
          <a:noFill/>
          <a:ln w="9525">
            <a:noFill/>
            <a:miter lim="800000"/>
            <a:headEnd/>
            <a:tailEnd/>
          </a:ln>
        </p:spPr>
        <p:txBody>
          <a:bodyPr/>
          <a:lstStyle/>
          <a:p>
            <a:pPr algn="ctr"/>
            <a:endParaRPr lang="tr-TR" sz="3200">
              <a:latin typeface="Calibri" pitchFamily="34" charset="0"/>
            </a:endParaRPr>
          </a:p>
        </p:txBody>
      </p:sp>
      <p:sp>
        <p:nvSpPr>
          <p:cNvPr id="144388" name="Rectangle 3"/>
          <p:cNvSpPr txBox="1">
            <a:spLocks noChangeArrowheads="1"/>
          </p:cNvSpPr>
          <p:nvPr/>
        </p:nvSpPr>
        <p:spPr bwMode="auto">
          <a:xfrm>
            <a:off x="630238" y="2565400"/>
            <a:ext cx="7867650" cy="4924425"/>
          </a:xfrm>
          <a:prstGeom prst="rect">
            <a:avLst/>
          </a:prstGeom>
          <a:noFill/>
          <a:ln w="9525">
            <a:noFill/>
            <a:miter lim="800000"/>
            <a:headEnd/>
            <a:tailEnd/>
          </a:ln>
        </p:spPr>
        <p:txBody>
          <a:bodyPr/>
          <a:lstStyle/>
          <a:p>
            <a:pPr marL="342900" indent="-342900" algn="just">
              <a:lnSpc>
                <a:spcPct val="80000"/>
              </a:lnSpc>
              <a:spcBef>
                <a:spcPct val="20000"/>
              </a:spcBef>
              <a:buFont typeface="Arial" charset="0"/>
              <a:buNone/>
            </a:pPr>
            <a:endParaRPr lang="tr-TR" sz="1600">
              <a:latin typeface="Calibri" pitchFamily="34" charset="0"/>
            </a:endParaRPr>
          </a:p>
        </p:txBody>
      </p:sp>
      <p:sp>
        <p:nvSpPr>
          <p:cNvPr id="9" name="8 Yuvarlatılmış Dikdörtgen"/>
          <p:cNvSpPr/>
          <p:nvPr/>
        </p:nvSpPr>
        <p:spPr>
          <a:xfrm>
            <a:off x="-214346" y="571480"/>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000" b="1" dirty="0"/>
              <a:t>Taşra, Bölge ve Yurtdışı Arşivlerde Ayıklama ve İmha Komisyonları</a:t>
            </a:r>
          </a:p>
        </p:txBody>
      </p:sp>
      <p:sp>
        <p:nvSpPr>
          <p:cNvPr id="10" name="8 Yuvarlatılmış Dikdörtgen"/>
          <p:cNvSpPr/>
          <p:nvPr/>
        </p:nvSpPr>
        <p:spPr>
          <a:xfrm>
            <a:off x="596470" y="2189608"/>
            <a:ext cx="8090330" cy="936104"/>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80000"/>
              </a:lnSpc>
              <a:spcBef>
                <a:spcPts val="0"/>
              </a:spcBef>
              <a:spcAft>
                <a:spcPts val="0"/>
              </a:spcAft>
              <a:defRPr/>
            </a:pPr>
            <a:r>
              <a:rPr lang="tr-TR" sz="2000" b="1" dirty="0"/>
              <a:t>Arşiv hizmetlerinin düzenlenmesi ve yürütülmesinden sorumlu ünite amirin başkanlığında</a:t>
            </a:r>
          </a:p>
        </p:txBody>
      </p:sp>
      <p:sp>
        <p:nvSpPr>
          <p:cNvPr id="12" name="8 Yuvarlatılmış Dikdörtgen"/>
          <p:cNvSpPr/>
          <p:nvPr/>
        </p:nvSpPr>
        <p:spPr>
          <a:xfrm>
            <a:off x="596470" y="3509868"/>
            <a:ext cx="8090330" cy="983995"/>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80000"/>
              </a:lnSpc>
              <a:spcBef>
                <a:spcPts val="0"/>
              </a:spcBef>
              <a:spcAft>
                <a:spcPts val="0"/>
              </a:spcAft>
              <a:defRPr/>
            </a:pPr>
            <a:r>
              <a:rPr lang="tr-TR" sz="2000" b="1" dirty="0"/>
              <a:t>Taşra arşiv sorumlusu ve taşra arşivinden görevlendirilecek bir memur</a:t>
            </a:r>
          </a:p>
        </p:txBody>
      </p:sp>
      <p:sp>
        <p:nvSpPr>
          <p:cNvPr id="13" name="8 Yuvarlatılmış Dikdörtgen"/>
          <p:cNvSpPr/>
          <p:nvPr/>
        </p:nvSpPr>
        <p:spPr>
          <a:xfrm>
            <a:off x="630529" y="4819952"/>
            <a:ext cx="8090330" cy="1042063"/>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80000"/>
              </a:lnSpc>
              <a:spcBef>
                <a:spcPts val="0"/>
              </a:spcBef>
              <a:spcAft>
                <a:spcPts val="0"/>
              </a:spcAft>
              <a:defRPr/>
            </a:pPr>
            <a:endParaRPr lang="tr-TR" sz="2000" dirty="0"/>
          </a:p>
          <a:p>
            <a:pPr algn="just" fontAlgn="auto">
              <a:lnSpc>
                <a:spcPct val="80000"/>
              </a:lnSpc>
              <a:spcBef>
                <a:spcPts val="0"/>
              </a:spcBef>
              <a:spcAft>
                <a:spcPts val="0"/>
              </a:spcAft>
              <a:defRPr/>
            </a:pPr>
            <a:r>
              <a:rPr lang="tr-TR" sz="2000" b="1" dirty="0"/>
              <a:t>İlgili daire veya ünitenin amiri tarafından görevlendirilecek kamu idaresi ve evrak yönetimi konusunda bilgi ve tecrübe sahibi iki temsilci</a:t>
            </a:r>
          </a:p>
          <a:p>
            <a:pPr algn="just" fontAlgn="auto">
              <a:lnSpc>
                <a:spcPct val="80000"/>
              </a:lnSpc>
              <a:spcBef>
                <a:spcPts val="0"/>
              </a:spcBef>
              <a:spcAft>
                <a:spcPts val="0"/>
              </a:spcAft>
              <a:defRPr/>
            </a:pPr>
            <a:r>
              <a:rPr lang="tr-TR" sz="1600" dirty="0"/>
              <a:t>	</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46434"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46435" name="Rectangle 3"/>
          <p:cNvSpPr txBox="1">
            <a:spLocks noChangeArrowheads="1"/>
          </p:cNvSpPr>
          <p:nvPr/>
        </p:nvSpPr>
        <p:spPr bwMode="auto">
          <a:xfrm>
            <a:off x="857250" y="1928813"/>
            <a:ext cx="7715250" cy="4389437"/>
          </a:xfrm>
          <a:prstGeom prst="rect">
            <a:avLst/>
          </a:prstGeom>
          <a:noFill/>
          <a:ln w="9525">
            <a:noFill/>
            <a:miter lim="800000"/>
            <a:headEnd/>
            <a:tailEnd/>
          </a:ln>
        </p:spPr>
        <p:txBody>
          <a:bodyPr/>
          <a:lstStyle/>
          <a:p>
            <a:pPr marL="342900" indent="-342900">
              <a:lnSpc>
                <a:spcPct val="90000"/>
              </a:lnSpc>
              <a:spcBef>
                <a:spcPct val="20000"/>
              </a:spcBef>
              <a:buFont typeface="Arial" charset="0"/>
              <a:buNone/>
            </a:pPr>
            <a:r>
              <a:rPr lang="tr-TR" sz="3200" b="1">
                <a:latin typeface="Calibri" pitchFamily="34" charset="0"/>
              </a:rPr>
              <a:t>	</a:t>
            </a:r>
            <a:r>
              <a:rPr lang="tr-TR" sz="2400" b="1">
                <a:latin typeface="Calibri" pitchFamily="34" charset="0"/>
              </a:rPr>
              <a:t>BAŞKAN :</a:t>
            </a:r>
            <a:r>
              <a:rPr lang="tr-TR" sz="2400">
                <a:latin typeface="Calibri" pitchFamily="34" charset="0"/>
              </a:rPr>
              <a:t> Taşra Teşkilatı Arşiv Sorumlusu,</a:t>
            </a:r>
            <a:endParaRPr lang="tr-TR" sz="2400" b="1">
              <a:latin typeface="Calibri" pitchFamily="34" charset="0"/>
            </a:endParaRPr>
          </a:p>
          <a:p>
            <a:pPr marL="342900" indent="-342900">
              <a:lnSpc>
                <a:spcPct val="90000"/>
              </a:lnSpc>
              <a:spcBef>
                <a:spcPct val="20000"/>
              </a:spcBef>
              <a:buFont typeface="Arial" charset="0"/>
              <a:buNone/>
            </a:pPr>
            <a:r>
              <a:rPr lang="tr-TR" sz="2400" b="1">
                <a:latin typeface="Calibri" pitchFamily="34" charset="0"/>
              </a:rPr>
              <a:t>	ÜYE</a:t>
            </a:r>
            <a:r>
              <a:rPr lang="tr-TR" sz="2400">
                <a:latin typeface="Calibri" pitchFamily="34" charset="0"/>
              </a:rPr>
              <a:t>	        </a:t>
            </a:r>
            <a:r>
              <a:rPr lang="tr-TR" sz="2400" b="1">
                <a:latin typeface="Calibri" pitchFamily="34" charset="0"/>
              </a:rPr>
              <a:t>:</a:t>
            </a:r>
            <a:r>
              <a:rPr lang="tr-TR" sz="2400">
                <a:latin typeface="Calibri" pitchFamily="34" charset="0"/>
              </a:rPr>
              <a:t> Taşra Teşkilatı Arşiv Personeli,</a:t>
            </a:r>
            <a:endParaRPr lang="tr-TR" sz="2400" b="1">
              <a:latin typeface="Calibri" pitchFamily="34" charset="0"/>
            </a:endParaRPr>
          </a:p>
          <a:p>
            <a:pPr marL="342900" indent="-342900">
              <a:lnSpc>
                <a:spcPct val="90000"/>
              </a:lnSpc>
              <a:spcBef>
                <a:spcPct val="20000"/>
              </a:spcBef>
              <a:buFont typeface="Arial" charset="0"/>
              <a:buNone/>
            </a:pPr>
            <a:r>
              <a:rPr lang="tr-TR" sz="2400" b="1">
                <a:latin typeface="Calibri" pitchFamily="34" charset="0"/>
              </a:rPr>
              <a:t>	ÜYE</a:t>
            </a:r>
            <a:r>
              <a:rPr lang="tr-TR" sz="2400">
                <a:latin typeface="Calibri" pitchFamily="34" charset="0"/>
              </a:rPr>
              <a:t>	        </a:t>
            </a:r>
            <a:r>
              <a:rPr lang="tr-TR" sz="2400" b="1">
                <a:latin typeface="Calibri" pitchFamily="34" charset="0"/>
              </a:rPr>
              <a:t>:</a:t>
            </a:r>
            <a:r>
              <a:rPr lang="tr-TR" sz="2400">
                <a:latin typeface="Calibri" pitchFamily="34" charset="0"/>
              </a:rPr>
              <a:t> Ayıklama ve İmhası Yapılacak Birim Personeli.</a:t>
            </a:r>
            <a:endParaRPr lang="tr-TR" sz="2400" b="1">
              <a:latin typeface="Calibri" pitchFamily="34" charset="0"/>
            </a:endParaRPr>
          </a:p>
          <a:p>
            <a:pPr marL="342900" indent="-342900">
              <a:lnSpc>
                <a:spcPct val="90000"/>
              </a:lnSpc>
              <a:spcBef>
                <a:spcPct val="20000"/>
              </a:spcBef>
              <a:buFont typeface="Arial" charset="0"/>
              <a:buNone/>
            </a:pPr>
            <a:r>
              <a:rPr lang="tr-TR" sz="2400">
                <a:latin typeface="Calibri" pitchFamily="34" charset="0"/>
              </a:rPr>
              <a:t>		</a:t>
            </a:r>
          </a:p>
          <a:p>
            <a:pPr marL="342900" indent="-342900">
              <a:lnSpc>
                <a:spcPct val="90000"/>
              </a:lnSpc>
              <a:spcBef>
                <a:spcPct val="20000"/>
              </a:spcBef>
              <a:buFont typeface="Arial" charset="0"/>
              <a:buNone/>
            </a:pPr>
            <a:r>
              <a:rPr lang="tr-TR" sz="2400">
                <a:latin typeface="Calibri" pitchFamily="34" charset="0"/>
              </a:rPr>
              <a:t>		Komisyon 5 kişiden oluşmakla birlikte yeterli personel olmadığında 3 kişiden oluşur.</a:t>
            </a:r>
          </a:p>
        </p:txBody>
      </p:sp>
      <p:sp>
        <p:nvSpPr>
          <p:cNvPr id="7" name="6 Yuvarlatılmış Dikdörtgen"/>
          <p:cNvSpPr/>
          <p:nvPr/>
        </p:nvSpPr>
        <p:spPr>
          <a:xfrm>
            <a:off x="-214346" y="571480"/>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000" b="1" dirty="0"/>
              <a:t>Taşra, Bölge ve Yurtdışı Arşivlerde Ayıklama ve İmha Komisyonları</a:t>
            </a:r>
          </a:p>
        </p:txBody>
      </p:sp>
      <p:pic>
        <p:nvPicPr>
          <p:cNvPr id="146439" name="Picture 1" descr="C:\Users\aakbayir\Desktop\30888.png"/>
          <p:cNvPicPr>
            <a:picLocks noChangeAspect="1" noChangeArrowheads="1"/>
          </p:cNvPicPr>
          <p:nvPr/>
        </p:nvPicPr>
        <p:blipFill>
          <a:blip r:embed="rId4" cstate="print"/>
          <a:srcRect/>
          <a:stretch>
            <a:fillRect/>
          </a:stretch>
        </p:blipFill>
        <p:spPr bwMode="auto">
          <a:xfrm>
            <a:off x="4857750" y="3643313"/>
            <a:ext cx="3714750" cy="3714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77154"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77155"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3200">
              <a:latin typeface="Calibri" pitchFamily="34" charset="0"/>
            </a:endParaRPr>
          </a:p>
        </p:txBody>
      </p:sp>
      <p:sp>
        <p:nvSpPr>
          <p:cNvPr id="177156" name="Rectangle 3"/>
          <p:cNvSpPr txBox="1">
            <a:spLocks noChangeArrowheads="1"/>
          </p:cNvSpPr>
          <p:nvPr/>
        </p:nvSpPr>
        <p:spPr bwMode="auto">
          <a:xfrm>
            <a:off x="857250" y="2468563"/>
            <a:ext cx="7715250" cy="4389437"/>
          </a:xfrm>
          <a:prstGeom prst="rect">
            <a:avLst/>
          </a:prstGeom>
          <a:noFill/>
          <a:ln w="9525">
            <a:noFill/>
            <a:miter lim="800000"/>
            <a:headEnd/>
            <a:tailEnd/>
          </a:ln>
        </p:spPr>
        <p:txBody>
          <a:bodyPr/>
          <a:lstStyle/>
          <a:p>
            <a:pPr marL="342900" indent="-342900">
              <a:spcBef>
                <a:spcPct val="20000"/>
              </a:spcBef>
              <a:buFont typeface="Arial" charset="0"/>
              <a:buNone/>
            </a:pPr>
            <a:r>
              <a:rPr lang="tr-TR" sz="2400">
                <a:latin typeface="Calibri" pitchFamily="34" charset="0"/>
              </a:rPr>
              <a:t>	“Kullanılmasına ve muhafazasına lüzum görülmeyen her türlü malzemenin imhası ayıklama ve imha komisyonlarının nihai kararı ile yapılır. Ancak, bu Yönetmeliğin 38 inci madde hükümleri saklıdır.” (Devlet Arşiv Hizmetleri Hakkında Yönetmelik, Madde -34)</a:t>
            </a:r>
          </a:p>
        </p:txBody>
      </p:sp>
      <p:sp>
        <p:nvSpPr>
          <p:cNvPr id="6" name="5 Yuvarlatılmış Dikdörtgen"/>
          <p:cNvSpPr/>
          <p:nvPr/>
        </p:nvSpPr>
        <p:spPr>
          <a:xfrm>
            <a:off x="-214346" y="571480"/>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t>     Ayıklama ve İmha Komisyonlarının Yetki ve Sorumlulukları</a:t>
            </a:r>
          </a:p>
        </p:txBody>
      </p:sp>
      <p:pic>
        <p:nvPicPr>
          <p:cNvPr id="177160" name="Picture 2"/>
          <p:cNvPicPr>
            <a:picLocks noChangeAspect="1" noChangeArrowheads="1"/>
          </p:cNvPicPr>
          <p:nvPr/>
        </p:nvPicPr>
        <p:blipFill>
          <a:blip r:embed="rId4" cstate="print"/>
          <a:srcRect/>
          <a:stretch>
            <a:fillRect/>
          </a:stretch>
        </p:blipFill>
        <p:spPr bwMode="auto">
          <a:xfrm>
            <a:off x="107950" y="1557338"/>
            <a:ext cx="1150938" cy="29511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79202"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79203" name="Rectangle 2"/>
          <p:cNvSpPr txBox="1">
            <a:spLocks noChangeArrowheads="1"/>
          </p:cNvSpPr>
          <p:nvPr/>
        </p:nvSpPr>
        <p:spPr bwMode="auto">
          <a:xfrm>
            <a:off x="457200" y="1022350"/>
            <a:ext cx="8229600" cy="1143000"/>
          </a:xfrm>
          <a:prstGeom prst="rect">
            <a:avLst/>
          </a:prstGeom>
          <a:noFill/>
          <a:ln w="9525">
            <a:noFill/>
            <a:miter lim="800000"/>
            <a:headEnd/>
            <a:tailEnd/>
          </a:ln>
        </p:spPr>
        <p:txBody>
          <a:bodyPr/>
          <a:lstStyle/>
          <a:p>
            <a:pPr algn="ctr"/>
            <a:endParaRPr lang="tr-TR" sz="3200">
              <a:latin typeface="Calibri" pitchFamily="34" charset="0"/>
            </a:endParaRPr>
          </a:p>
        </p:txBody>
      </p:sp>
      <p:sp>
        <p:nvSpPr>
          <p:cNvPr id="179204" name="Rectangle 3"/>
          <p:cNvSpPr txBox="1">
            <a:spLocks noChangeArrowheads="1"/>
          </p:cNvSpPr>
          <p:nvPr/>
        </p:nvSpPr>
        <p:spPr bwMode="auto">
          <a:xfrm>
            <a:off x="457200" y="2276475"/>
            <a:ext cx="8229600" cy="4389438"/>
          </a:xfrm>
          <a:prstGeom prst="rect">
            <a:avLst/>
          </a:prstGeom>
          <a:noFill/>
          <a:ln w="9525">
            <a:noFill/>
            <a:miter lim="800000"/>
            <a:headEnd/>
            <a:tailEnd/>
          </a:ln>
        </p:spPr>
        <p:txBody>
          <a:bodyPr/>
          <a:lstStyle/>
          <a:p>
            <a:pPr marL="342900" indent="-342900">
              <a:lnSpc>
                <a:spcPct val="80000"/>
              </a:lnSpc>
              <a:spcBef>
                <a:spcPct val="20000"/>
              </a:spcBef>
              <a:buFont typeface="Arial" charset="0"/>
              <a:buNone/>
            </a:pPr>
            <a:r>
              <a:rPr lang="tr-TR" sz="2000">
                <a:latin typeface="Calibri" pitchFamily="34" charset="0"/>
              </a:rPr>
              <a:t>	</a:t>
            </a:r>
          </a:p>
          <a:p>
            <a:pPr marL="342900" indent="-342900">
              <a:lnSpc>
                <a:spcPct val="80000"/>
              </a:lnSpc>
              <a:spcBef>
                <a:spcPct val="20000"/>
              </a:spcBef>
              <a:buFont typeface="Arial" charset="0"/>
              <a:buNone/>
            </a:pPr>
            <a:r>
              <a:rPr lang="tr-TR" sz="2000">
                <a:latin typeface="Calibri" pitchFamily="34" charset="0"/>
              </a:rPr>
              <a:t>	</a:t>
            </a:r>
          </a:p>
          <a:p>
            <a:pPr marL="342900" indent="-342900">
              <a:lnSpc>
                <a:spcPct val="80000"/>
              </a:lnSpc>
              <a:spcBef>
                <a:spcPct val="20000"/>
              </a:spcBef>
              <a:buFont typeface="Arial" charset="0"/>
              <a:buNone/>
            </a:pPr>
            <a:r>
              <a:rPr lang="tr-TR" sz="2000">
                <a:latin typeface="Calibri" pitchFamily="34" charset="0"/>
              </a:rPr>
              <a:t>	</a:t>
            </a:r>
          </a:p>
          <a:p>
            <a:pPr marL="342900" indent="-342900">
              <a:lnSpc>
                <a:spcPct val="80000"/>
              </a:lnSpc>
              <a:spcBef>
                <a:spcPct val="20000"/>
              </a:spcBef>
              <a:buFont typeface="Arial" charset="0"/>
              <a:buNone/>
            </a:pPr>
            <a:endParaRPr lang="tr-TR" sz="2000">
              <a:latin typeface="Calibri" pitchFamily="34" charset="0"/>
            </a:endParaRPr>
          </a:p>
          <a:p>
            <a:pPr marL="342900" indent="-342900">
              <a:lnSpc>
                <a:spcPct val="80000"/>
              </a:lnSpc>
              <a:spcBef>
                <a:spcPct val="20000"/>
              </a:spcBef>
              <a:buFont typeface="Arial" charset="0"/>
              <a:buNone/>
            </a:pPr>
            <a:r>
              <a:rPr lang="tr-TR" sz="2000">
                <a:latin typeface="Calibri" pitchFamily="34" charset="0"/>
              </a:rPr>
              <a:t>	</a:t>
            </a:r>
          </a:p>
        </p:txBody>
      </p:sp>
      <p:sp>
        <p:nvSpPr>
          <p:cNvPr id="6" name="5 Yuvarlatılmış Dikdörtgen"/>
          <p:cNvSpPr/>
          <p:nvPr/>
        </p:nvSpPr>
        <p:spPr>
          <a:xfrm>
            <a:off x="-214346" y="571480"/>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dirty="0"/>
              <a:t>          </a:t>
            </a:r>
            <a:r>
              <a:rPr lang="tr-TR" sz="2000" b="1" dirty="0"/>
              <a:t>Ayıklama ve İmha Komisyonlarının Çalışma Esasları</a:t>
            </a:r>
          </a:p>
        </p:txBody>
      </p:sp>
      <p:graphicFrame>
        <p:nvGraphicFramePr>
          <p:cNvPr id="7" name="6 Diyagram"/>
          <p:cNvGraphicFramePr/>
          <p:nvPr/>
        </p:nvGraphicFramePr>
        <p:xfrm>
          <a:off x="251520" y="2082018"/>
          <a:ext cx="6878568" cy="5386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9209" name="Picture 1" descr="C:\Users\aakbayir\Desktop\71011330_tn70_0.jpg"/>
          <p:cNvPicPr>
            <a:picLocks noChangeAspect="1" noChangeArrowheads="1"/>
          </p:cNvPicPr>
          <p:nvPr/>
        </p:nvPicPr>
        <p:blipFill>
          <a:blip r:embed="rId9" cstate="print"/>
          <a:srcRect/>
          <a:stretch>
            <a:fillRect/>
          </a:stretch>
        </p:blipFill>
        <p:spPr bwMode="auto">
          <a:xfrm>
            <a:off x="6679680" y="1593849"/>
            <a:ext cx="2356816" cy="262723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21507" name="Rectangle 2"/>
          <p:cNvSpPr txBox="1">
            <a:spLocks noChangeArrowheads="1"/>
          </p:cNvSpPr>
          <p:nvPr/>
        </p:nvSpPr>
        <p:spPr bwMode="auto">
          <a:xfrm>
            <a:off x="2071688" y="1571625"/>
            <a:ext cx="4614862" cy="571500"/>
          </a:xfrm>
          <a:prstGeom prst="rect">
            <a:avLst/>
          </a:prstGeom>
          <a:noFill/>
          <a:ln w="9525">
            <a:noFill/>
            <a:miter lim="800000"/>
            <a:headEnd/>
            <a:tailEnd/>
          </a:ln>
        </p:spPr>
        <p:txBody>
          <a:bodyPr/>
          <a:lstStyle/>
          <a:p>
            <a:pPr algn="ctr"/>
            <a:endParaRPr lang="tr-TR" sz="4400" dirty="0">
              <a:latin typeface="Calibri" pitchFamily="34" charset="0"/>
            </a:endParaRPr>
          </a:p>
        </p:txBody>
      </p:sp>
      <p:sp>
        <p:nvSpPr>
          <p:cNvPr id="6" name="5 Yuvarlatılmış Dikdörtgen"/>
          <p:cNvSpPr/>
          <p:nvPr/>
        </p:nvSpPr>
        <p:spPr>
          <a:xfrm>
            <a:off x="-108520" y="313341"/>
            <a:ext cx="4929190" cy="71438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b="1" dirty="0"/>
              <a:t>        Arşiv </a:t>
            </a:r>
            <a:r>
              <a:rPr lang="tr-TR" sz="2800" b="1" dirty="0" smtClean="0"/>
              <a:t>Hafıza mıdır? </a:t>
            </a:r>
            <a:endParaRPr lang="tr-TR" sz="2800" b="1" dirty="0"/>
          </a:p>
        </p:txBody>
      </p:sp>
      <p:pic>
        <p:nvPicPr>
          <p:cNvPr id="21511" name="Picture 2" descr="C:\Documents and Settings\Administrator\Desktop\ARŞİV SLAYT MALZEME\balık hafıza.png"/>
          <p:cNvPicPr>
            <a:picLocks noChangeAspect="1" noChangeArrowheads="1"/>
          </p:cNvPicPr>
          <p:nvPr/>
        </p:nvPicPr>
        <p:blipFill>
          <a:blip r:embed="rId4" cstate="print"/>
          <a:srcRect/>
          <a:stretch>
            <a:fillRect/>
          </a:stretch>
        </p:blipFill>
        <p:spPr bwMode="auto">
          <a:xfrm>
            <a:off x="620107" y="1964124"/>
            <a:ext cx="7786688" cy="4752975"/>
          </a:xfrm>
          <a:prstGeom prst="rect">
            <a:avLst/>
          </a:prstGeom>
          <a:noFill/>
          <a:ln w="9525">
            <a:noFill/>
            <a:miter lim="800000"/>
            <a:headEnd/>
            <a:tailEnd/>
          </a:ln>
        </p:spPr>
      </p:pic>
      <p:pic>
        <p:nvPicPr>
          <p:cNvPr id="11266"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269155" y="580797"/>
            <a:ext cx="1560513" cy="317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4379119" y="1317793"/>
            <a:ext cx="4572000" cy="646331"/>
          </a:xfrm>
          <a:prstGeom prst="rect">
            <a:avLst/>
          </a:prstGeom>
        </p:spPr>
        <p:txBody>
          <a:bodyPr>
            <a:spAutoFit/>
          </a:bodyPr>
          <a:lstStyle/>
          <a:p>
            <a:r>
              <a:rPr lang="tr-TR" dirty="0" smtClean="0">
                <a:solidFill>
                  <a:srgbClr val="000000"/>
                </a:solidFill>
                <a:latin typeface="Times New Roman"/>
                <a:ea typeface="Times New Roman"/>
              </a:rPr>
              <a:t>Arşivler </a:t>
            </a:r>
            <a:r>
              <a:rPr lang="tr-TR" dirty="0">
                <a:solidFill>
                  <a:srgbClr val="000000"/>
                </a:solidFill>
                <a:latin typeface="Times New Roman"/>
                <a:ea typeface="Times New Roman"/>
              </a:rPr>
              <a:t>‘hafıza’dan daha öte ve güvenilir bir yapıdır </a:t>
            </a:r>
            <a:r>
              <a:rPr lang="tr-TR" dirty="0" smtClean="0">
                <a:solidFill>
                  <a:srgbClr val="000000"/>
                </a:solidFill>
                <a:latin typeface="Times New Roman"/>
                <a:ea typeface="Times New Roman"/>
              </a:rPr>
              <a:t>diyebiliriz.</a:t>
            </a:r>
            <a:endParaRPr lang="tr-TR" dirty="0"/>
          </a:p>
        </p:txBody>
      </p:sp>
      <p:sp>
        <p:nvSpPr>
          <p:cNvPr id="3" name="Dikdörtgen 2"/>
          <p:cNvSpPr/>
          <p:nvPr/>
        </p:nvSpPr>
        <p:spPr>
          <a:xfrm>
            <a:off x="0" y="1109960"/>
            <a:ext cx="4379119" cy="923330"/>
          </a:xfrm>
          <a:prstGeom prst="rect">
            <a:avLst/>
          </a:prstGeom>
        </p:spPr>
        <p:txBody>
          <a:bodyPr wrap="square">
            <a:spAutoFit/>
          </a:bodyPr>
          <a:lstStyle/>
          <a:p>
            <a:r>
              <a:rPr lang="tr-TR" dirty="0">
                <a:solidFill>
                  <a:srgbClr val="000000"/>
                </a:solidFill>
                <a:latin typeface="Times New Roman"/>
                <a:ea typeface="Times New Roman"/>
              </a:rPr>
              <a:t>Hafıza insani bir yapıdır. Geçmişle ilişkilidir. Geçmişi bugüne taşır. Ama ne derece güvenilirdir? </a:t>
            </a:r>
            <a:endParaRPr lang="tr-TR"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81250"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81251" name="Rectangle 2"/>
          <p:cNvSpPr txBox="1">
            <a:spLocks noChangeArrowheads="1"/>
          </p:cNvSpPr>
          <p:nvPr/>
        </p:nvSpPr>
        <p:spPr bwMode="auto">
          <a:xfrm>
            <a:off x="457200" y="1022350"/>
            <a:ext cx="8229600" cy="1143000"/>
          </a:xfrm>
          <a:prstGeom prst="rect">
            <a:avLst/>
          </a:prstGeom>
          <a:noFill/>
          <a:ln w="9525">
            <a:noFill/>
            <a:miter lim="800000"/>
            <a:headEnd/>
            <a:tailEnd/>
          </a:ln>
        </p:spPr>
        <p:txBody>
          <a:bodyPr/>
          <a:lstStyle/>
          <a:p>
            <a:pPr algn="ctr"/>
            <a:endParaRPr lang="tr-TR" sz="3200">
              <a:latin typeface="Calibri" pitchFamily="34" charset="0"/>
            </a:endParaRPr>
          </a:p>
        </p:txBody>
      </p:sp>
      <p:sp>
        <p:nvSpPr>
          <p:cNvPr id="181252" name="Rectangle 3"/>
          <p:cNvSpPr txBox="1">
            <a:spLocks noChangeArrowheads="1"/>
          </p:cNvSpPr>
          <p:nvPr/>
        </p:nvSpPr>
        <p:spPr bwMode="auto">
          <a:xfrm>
            <a:off x="457200" y="2276475"/>
            <a:ext cx="8229600" cy="4389438"/>
          </a:xfrm>
          <a:prstGeom prst="rect">
            <a:avLst/>
          </a:prstGeom>
          <a:noFill/>
          <a:ln w="9525">
            <a:noFill/>
            <a:miter lim="800000"/>
            <a:headEnd/>
            <a:tailEnd/>
          </a:ln>
        </p:spPr>
        <p:txBody>
          <a:bodyPr/>
          <a:lstStyle/>
          <a:p>
            <a:pPr marL="342900" indent="-342900">
              <a:lnSpc>
                <a:spcPct val="80000"/>
              </a:lnSpc>
              <a:spcBef>
                <a:spcPct val="20000"/>
              </a:spcBef>
              <a:buFont typeface="Arial" charset="0"/>
              <a:buNone/>
            </a:pPr>
            <a:r>
              <a:rPr lang="tr-TR" sz="2000">
                <a:latin typeface="Calibri" pitchFamily="34" charset="0"/>
              </a:rPr>
              <a:t>	</a:t>
            </a:r>
          </a:p>
          <a:p>
            <a:pPr marL="342900" indent="-342900">
              <a:lnSpc>
                <a:spcPct val="80000"/>
              </a:lnSpc>
              <a:spcBef>
                <a:spcPct val="20000"/>
              </a:spcBef>
              <a:buFont typeface="Arial" charset="0"/>
              <a:buNone/>
            </a:pPr>
            <a:r>
              <a:rPr lang="tr-TR" sz="2000">
                <a:latin typeface="Calibri" pitchFamily="34" charset="0"/>
              </a:rPr>
              <a:t>	</a:t>
            </a:r>
          </a:p>
          <a:p>
            <a:pPr marL="342900" indent="-342900">
              <a:lnSpc>
                <a:spcPct val="80000"/>
              </a:lnSpc>
              <a:spcBef>
                <a:spcPct val="20000"/>
              </a:spcBef>
              <a:buFont typeface="Arial" charset="0"/>
              <a:buNone/>
            </a:pPr>
            <a:r>
              <a:rPr lang="tr-TR" sz="2000">
                <a:latin typeface="Calibri" pitchFamily="34" charset="0"/>
              </a:rPr>
              <a:t>	</a:t>
            </a:r>
          </a:p>
          <a:p>
            <a:pPr marL="342900" indent="-342900">
              <a:lnSpc>
                <a:spcPct val="80000"/>
              </a:lnSpc>
              <a:spcBef>
                <a:spcPct val="20000"/>
              </a:spcBef>
              <a:buFont typeface="Arial" charset="0"/>
              <a:buNone/>
            </a:pPr>
            <a:endParaRPr lang="tr-TR" sz="2000">
              <a:latin typeface="Calibri" pitchFamily="34" charset="0"/>
            </a:endParaRPr>
          </a:p>
          <a:p>
            <a:pPr marL="342900" indent="-342900">
              <a:lnSpc>
                <a:spcPct val="80000"/>
              </a:lnSpc>
              <a:spcBef>
                <a:spcPct val="20000"/>
              </a:spcBef>
              <a:buFont typeface="Arial" charset="0"/>
              <a:buNone/>
            </a:pPr>
            <a:r>
              <a:rPr lang="tr-TR" sz="2000">
                <a:latin typeface="Calibri" pitchFamily="34" charset="0"/>
              </a:rPr>
              <a:t>	</a:t>
            </a:r>
          </a:p>
        </p:txBody>
      </p:sp>
      <p:sp>
        <p:nvSpPr>
          <p:cNvPr id="6" name="5 Yuvarlatılmış Dikdörtgen"/>
          <p:cNvSpPr/>
          <p:nvPr/>
        </p:nvSpPr>
        <p:spPr>
          <a:xfrm>
            <a:off x="-214346" y="571480"/>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dirty="0"/>
              <a:t>          </a:t>
            </a:r>
            <a:r>
              <a:rPr lang="tr-TR" sz="2000" b="1" dirty="0"/>
              <a:t>Ayıklama ve İmha Komisyonlarının Çalışma Esasları</a:t>
            </a:r>
          </a:p>
        </p:txBody>
      </p:sp>
      <p:graphicFrame>
        <p:nvGraphicFramePr>
          <p:cNvPr id="7" name="6 Diyagram"/>
          <p:cNvGraphicFramePr/>
          <p:nvPr/>
        </p:nvGraphicFramePr>
        <p:xfrm>
          <a:off x="392877" y="2144890"/>
          <a:ext cx="8358246" cy="22145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1257" name="Picture 3" descr="C:\Users\ahmt7\Desktop\voterIcon.jpg"/>
          <p:cNvPicPr>
            <a:picLocks noChangeAspect="1" noChangeArrowheads="1"/>
          </p:cNvPicPr>
          <p:nvPr/>
        </p:nvPicPr>
        <p:blipFill>
          <a:blip r:embed="rId9" cstate="print"/>
          <a:srcRect/>
          <a:stretch>
            <a:fillRect/>
          </a:stretch>
        </p:blipFill>
        <p:spPr bwMode="auto">
          <a:xfrm>
            <a:off x="3263900" y="4551363"/>
            <a:ext cx="2616200" cy="19573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83299"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83300" name="Rectangle 2"/>
          <p:cNvSpPr txBox="1">
            <a:spLocks noChangeArrowheads="1"/>
          </p:cNvSpPr>
          <p:nvPr/>
        </p:nvSpPr>
        <p:spPr bwMode="auto">
          <a:xfrm>
            <a:off x="457200" y="1022350"/>
            <a:ext cx="8229600" cy="1143000"/>
          </a:xfrm>
          <a:prstGeom prst="rect">
            <a:avLst/>
          </a:prstGeom>
          <a:noFill/>
          <a:ln w="9525">
            <a:noFill/>
            <a:miter lim="800000"/>
            <a:headEnd/>
            <a:tailEnd/>
          </a:ln>
        </p:spPr>
        <p:txBody>
          <a:bodyPr/>
          <a:lstStyle/>
          <a:p>
            <a:pPr algn="ctr"/>
            <a:endParaRPr lang="tr-TR" sz="3200">
              <a:latin typeface="Calibri" pitchFamily="34" charset="0"/>
            </a:endParaRPr>
          </a:p>
        </p:txBody>
      </p:sp>
      <p:sp>
        <p:nvSpPr>
          <p:cNvPr id="183301" name="Rectangle 3"/>
          <p:cNvSpPr txBox="1">
            <a:spLocks noChangeArrowheads="1"/>
          </p:cNvSpPr>
          <p:nvPr/>
        </p:nvSpPr>
        <p:spPr bwMode="auto">
          <a:xfrm>
            <a:off x="457200" y="2276475"/>
            <a:ext cx="8229600" cy="4389438"/>
          </a:xfrm>
          <a:prstGeom prst="rect">
            <a:avLst/>
          </a:prstGeom>
          <a:noFill/>
          <a:ln w="9525">
            <a:noFill/>
            <a:miter lim="800000"/>
            <a:headEnd/>
            <a:tailEnd/>
          </a:ln>
        </p:spPr>
        <p:txBody>
          <a:bodyPr/>
          <a:lstStyle/>
          <a:p>
            <a:pPr marL="342900" indent="-342900">
              <a:lnSpc>
                <a:spcPct val="80000"/>
              </a:lnSpc>
              <a:spcBef>
                <a:spcPct val="20000"/>
              </a:spcBef>
              <a:buFont typeface="Arial" charset="0"/>
              <a:buNone/>
            </a:pPr>
            <a:r>
              <a:rPr lang="tr-TR" sz="2000">
                <a:latin typeface="Calibri" pitchFamily="34" charset="0"/>
              </a:rPr>
              <a:t>	</a:t>
            </a:r>
          </a:p>
          <a:p>
            <a:pPr marL="342900" indent="-342900">
              <a:lnSpc>
                <a:spcPct val="80000"/>
              </a:lnSpc>
              <a:spcBef>
                <a:spcPct val="20000"/>
              </a:spcBef>
              <a:buFont typeface="Arial" charset="0"/>
              <a:buNone/>
            </a:pPr>
            <a:r>
              <a:rPr lang="tr-TR" sz="2000">
                <a:latin typeface="Calibri" pitchFamily="34" charset="0"/>
              </a:rPr>
              <a:t>	</a:t>
            </a:r>
          </a:p>
          <a:p>
            <a:pPr marL="342900" indent="-342900">
              <a:lnSpc>
                <a:spcPct val="80000"/>
              </a:lnSpc>
              <a:spcBef>
                <a:spcPct val="20000"/>
              </a:spcBef>
              <a:buFont typeface="Arial" charset="0"/>
              <a:buNone/>
            </a:pPr>
            <a:r>
              <a:rPr lang="tr-TR" sz="2000">
                <a:latin typeface="Calibri" pitchFamily="34" charset="0"/>
              </a:rPr>
              <a:t>	</a:t>
            </a:r>
          </a:p>
          <a:p>
            <a:pPr marL="342900" indent="-342900">
              <a:lnSpc>
                <a:spcPct val="80000"/>
              </a:lnSpc>
              <a:spcBef>
                <a:spcPct val="20000"/>
              </a:spcBef>
              <a:buFont typeface="Arial" charset="0"/>
              <a:buNone/>
            </a:pPr>
            <a:endParaRPr lang="tr-TR" sz="2000">
              <a:latin typeface="Calibri" pitchFamily="34" charset="0"/>
            </a:endParaRPr>
          </a:p>
          <a:p>
            <a:pPr marL="342900" indent="-342900">
              <a:lnSpc>
                <a:spcPct val="80000"/>
              </a:lnSpc>
              <a:spcBef>
                <a:spcPct val="20000"/>
              </a:spcBef>
              <a:buFont typeface="Arial" charset="0"/>
              <a:buNone/>
            </a:pPr>
            <a:r>
              <a:rPr lang="tr-TR" sz="2000">
                <a:latin typeface="Calibri" pitchFamily="34" charset="0"/>
              </a:rPr>
              <a:t>	</a:t>
            </a:r>
          </a:p>
        </p:txBody>
      </p:sp>
      <p:sp>
        <p:nvSpPr>
          <p:cNvPr id="6" name="5 Yuvarlatılmış Dikdörtgen"/>
          <p:cNvSpPr/>
          <p:nvPr/>
        </p:nvSpPr>
        <p:spPr>
          <a:xfrm>
            <a:off x="-214346" y="571480"/>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dirty="0"/>
              <a:t>          </a:t>
            </a:r>
            <a:r>
              <a:rPr lang="tr-TR" sz="2000" b="1" dirty="0"/>
              <a:t>Ayıklama ve İmha Komisyonlarının Çalışma Esasları</a:t>
            </a:r>
          </a:p>
        </p:txBody>
      </p:sp>
      <p:pic>
        <p:nvPicPr>
          <p:cNvPr id="183305" name="Picture 2" descr="C:\Users\aakbayir\Desktop\019.png"/>
          <p:cNvPicPr>
            <a:picLocks noChangeAspect="1" noChangeArrowheads="1"/>
          </p:cNvPicPr>
          <p:nvPr/>
        </p:nvPicPr>
        <p:blipFill>
          <a:blip r:embed="rId4" cstate="print"/>
          <a:srcRect/>
          <a:stretch>
            <a:fillRect/>
          </a:stretch>
        </p:blipFill>
        <p:spPr bwMode="auto">
          <a:xfrm>
            <a:off x="2651125" y="3786188"/>
            <a:ext cx="3492500" cy="3071812"/>
          </a:xfrm>
          <a:prstGeom prst="rect">
            <a:avLst/>
          </a:prstGeom>
          <a:noFill/>
          <a:ln w="9525">
            <a:noFill/>
            <a:miter lim="800000"/>
            <a:headEnd/>
            <a:tailEnd/>
          </a:ln>
        </p:spPr>
      </p:pic>
      <p:sp>
        <p:nvSpPr>
          <p:cNvPr id="12" name="11 Sağ Ok"/>
          <p:cNvSpPr/>
          <p:nvPr/>
        </p:nvSpPr>
        <p:spPr>
          <a:xfrm>
            <a:off x="6000750" y="4572000"/>
            <a:ext cx="500063" cy="2143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3" name="12 Sağ Ok"/>
          <p:cNvSpPr/>
          <p:nvPr/>
        </p:nvSpPr>
        <p:spPr>
          <a:xfrm rot="10800000">
            <a:off x="6000750" y="4857750"/>
            <a:ext cx="500063" cy="21431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4" name="13 Sağ Ok"/>
          <p:cNvSpPr/>
          <p:nvPr/>
        </p:nvSpPr>
        <p:spPr>
          <a:xfrm>
            <a:off x="6286500" y="5786438"/>
            <a:ext cx="500063" cy="2143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5" name="14 Sağ Ok"/>
          <p:cNvSpPr/>
          <p:nvPr/>
        </p:nvSpPr>
        <p:spPr>
          <a:xfrm rot="10800000">
            <a:off x="6286500" y="6072188"/>
            <a:ext cx="500063" cy="21431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8" name="Yuvarlatılmış Dikdörtgen 4"/>
          <p:cNvSpPr/>
          <p:nvPr/>
        </p:nvSpPr>
        <p:spPr>
          <a:xfrm>
            <a:off x="500034" y="1714488"/>
            <a:ext cx="6799494" cy="1423206"/>
          </a:xfrm>
          <a:prstGeom prst="rect">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defTabSz="889000" fontAlgn="auto">
              <a:lnSpc>
                <a:spcPct val="90000"/>
              </a:lnSpc>
              <a:spcAft>
                <a:spcPct val="35000"/>
              </a:spcAft>
              <a:defRPr/>
            </a:pPr>
            <a:r>
              <a:rPr lang="tr-TR" sz="2000" dirty="0"/>
              <a:t>Komisyon Başkanı ve Kurum Arşivi’nde görevli personeller her komisyonda sabittir. Evrakı ayıklama ve imha ya tâbi tutulacak birimler değiştikçe diğer iki üye de ilgili birime göre değişir.</a:t>
            </a:r>
          </a:p>
        </p:txBody>
      </p:sp>
      <p:pic>
        <p:nvPicPr>
          <p:cNvPr id="183313" name="Picture 4" descr="C:\Users\aakbayir\Desktop\33750.png"/>
          <p:cNvPicPr>
            <a:picLocks noChangeAspect="1" noChangeArrowheads="1"/>
          </p:cNvPicPr>
          <p:nvPr/>
        </p:nvPicPr>
        <p:blipFill>
          <a:blip r:embed="rId5" cstate="print"/>
          <a:srcRect/>
          <a:stretch>
            <a:fillRect/>
          </a:stretch>
        </p:blipFill>
        <p:spPr bwMode="auto">
          <a:xfrm>
            <a:off x="7000875" y="5429250"/>
            <a:ext cx="1016000" cy="1016000"/>
          </a:xfrm>
          <a:prstGeom prst="rect">
            <a:avLst/>
          </a:prstGeom>
          <a:noFill/>
          <a:ln w="9525">
            <a:noFill/>
            <a:miter lim="800000"/>
            <a:headEnd/>
            <a:tailEnd/>
          </a:ln>
        </p:spPr>
      </p:pic>
      <p:pic>
        <p:nvPicPr>
          <p:cNvPr id="183314" name="Picture 4" descr="C:\Users\aakbayir\Desktop\33750.png"/>
          <p:cNvPicPr>
            <a:picLocks noChangeAspect="1" noChangeArrowheads="1"/>
          </p:cNvPicPr>
          <p:nvPr/>
        </p:nvPicPr>
        <p:blipFill>
          <a:blip r:embed="rId5" cstate="print"/>
          <a:srcRect/>
          <a:stretch>
            <a:fillRect/>
          </a:stretch>
        </p:blipFill>
        <p:spPr bwMode="auto">
          <a:xfrm>
            <a:off x="6929438" y="4286250"/>
            <a:ext cx="1016000" cy="1016000"/>
          </a:xfrm>
          <a:prstGeom prst="rect">
            <a:avLst/>
          </a:prstGeom>
          <a:noFill/>
          <a:ln w="9525">
            <a:noFill/>
            <a:miter lim="800000"/>
            <a:headEnd/>
            <a:tailEnd/>
          </a:ln>
        </p:spPr>
      </p:pic>
      <p:sp>
        <p:nvSpPr>
          <p:cNvPr id="22" name="21 Dikdörtgen"/>
          <p:cNvSpPr/>
          <p:nvPr/>
        </p:nvSpPr>
        <p:spPr>
          <a:xfrm>
            <a:off x="285750" y="4357688"/>
            <a:ext cx="2643188" cy="35718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t>Kurum Arşiv sorumluları</a:t>
            </a:r>
          </a:p>
        </p:txBody>
      </p:sp>
      <p:sp>
        <p:nvSpPr>
          <p:cNvPr id="23" name="22 Dikdörtgen"/>
          <p:cNvSpPr/>
          <p:nvPr/>
        </p:nvSpPr>
        <p:spPr>
          <a:xfrm>
            <a:off x="6286500" y="3786188"/>
            <a:ext cx="2428875" cy="35718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t>Birim Arşiv sorumluları</a:t>
            </a:r>
          </a:p>
        </p:txBody>
      </p:sp>
      <p:sp>
        <p:nvSpPr>
          <p:cNvPr id="24" name="23 Dikdörtgen"/>
          <p:cNvSpPr/>
          <p:nvPr/>
        </p:nvSpPr>
        <p:spPr>
          <a:xfrm>
            <a:off x="3729038" y="3509963"/>
            <a:ext cx="1290637" cy="3206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t>    Başkan</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85346"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85347" name="Rectangle 2"/>
          <p:cNvSpPr txBox="1">
            <a:spLocks noChangeArrowheads="1"/>
          </p:cNvSpPr>
          <p:nvPr/>
        </p:nvSpPr>
        <p:spPr bwMode="auto">
          <a:xfrm>
            <a:off x="457200" y="993775"/>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185348" name="Rectangle 3"/>
          <p:cNvSpPr txBox="1">
            <a:spLocks noChangeArrowheads="1"/>
          </p:cNvSpPr>
          <p:nvPr/>
        </p:nvSpPr>
        <p:spPr bwMode="auto">
          <a:xfrm>
            <a:off x="971550" y="2276475"/>
            <a:ext cx="7715250" cy="4389438"/>
          </a:xfrm>
          <a:prstGeom prst="rect">
            <a:avLst/>
          </a:prstGeom>
          <a:noFill/>
          <a:ln w="9525">
            <a:noFill/>
            <a:miter lim="800000"/>
            <a:headEnd/>
            <a:tailEnd/>
          </a:ln>
        </p:spPr>
        <p:txBody>
          <a:bodyPr/>
          <a:lstStyle/>
          <a:p>
            <a:pPr marL="342900" indent="-342900">
              <a:lnSpc>
                <a:spcPct val="90000"/>
              </a:lnSpc>
              <a:spcBef>
                <a:spcPct val="20000"/>
              </a:spcBef>
              <a:buFont typeface="Arial" charset="0"/>
              <a:buNone/>
            </a:pPr>
            <a:r>
              <a:rPr lang="tr-TR" sz="2400">
                <a:latin typeface="Calibri" pitchFamily="34" charset="0"/>
              </a:rPr>
              <a:t>	İmhaya ayrılan malzemenin tasnifi konusunda Devlet Arşiv Hizmetleri Hakkında Yönetmeliğin 36. Maddesi’ndeki hüküm şöyledir:</a:t>
            </a:r>
          </a:p>
          <a:p>
            <a:pPr marL="342900" indent="-342900">
              <a:lnSpc>
                <a:spcPct val="90000"/>
              </a:lnSpc>
              <a:spcBef>
                <a:spcPct val="20000"/>
              </a:spcBef>
              <a:buFont typeface="Arial" charset="0"/>
              <a:buNone/>
            </a:pPr>
            <a:r>
              <a:rPr lang="tr-TR" sz="2400" i="1">
                <a:latin typeface="Calibri" pitchFamily="34" charset="0"/>
              </a:rPr>
              <a:t>	</a:t>
            </a:r>
          </a:p>
          <a:p>
            <a:pPr marL="342900" indent="-342900">
              <a:lnSpc>
                <a:spcPct val="90000"/>
              </a:lnSpc>
              <a:spcBef>
                <a:spcPct val="20000"/>
              </a:spcBef>
              <a:buFont typeface="Arial" charset="0"/>
              <a:buNone/>
            </a:pPr>
            <a:r>
              <a:rPr lang="tr-TR" sz="2400" i="1">
                <a:latin typeface="Calibri" pitchFamily="34" charset="0"/>
              </a:rPr>
              <a:t>	</a:t>
            </a:r>
            <a:endParaRPr lang="tr-TR" sz="2400">
              <a:latin typeface="Calibri" pitchFamily="34" charset="0"/>
            </a:endParaRPr>
          </a:p>
        </p:txBody>
      </p:sp>
      <p:sp>
        <p:nvSpPr>
          <p:cNvPr id="6" name="5 Yuvarlatılmış Dikdörtgen"/>
          <p:cNvSpPr/>
          <p:nvPr/>
        </p:nvSpPr>
        <p:spPr>
          <a:xfrm>
            <a:off x="-214346" y="571480"/>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dirty="0"/>
              <a:t>      </a:t>
            </a:r>
            <a:r>
              <a:rPr lang="tr-TR" sz="2400" b="1" dirty="0"/>
              <a:t>İmhaya Ayrılan Evrakın Tasnifi</a:t>
            </a:r>
          </a:p>
        </p:txBody>
      </p:sp>
      <p:sp>
        <p:nvSpPr>
          <p:cNvPr id="7" name="6 Yuvarlatılmış Dikdörtgen"/>
          <p:cNvSpPr/>
          <p:nvPr/>
        </p:nvSpPr>
        <p:spPr>
          <a:xfrm>
            <a:off x="928662" y="3643314"/>
            <a:ext cx="7215238" cy="2857496"/>
          </a:xfrm>
          <a:prstGeom prst="roundRect">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90000"/>
              </a:lnSpc>
              <a:spcBef>
                <a:spcPts val="0"/>
              </a:spcBef>
              <a:spcAft>
                <a:spcPts val="0"/>
              </a:spcAft>
              <a:defRPr/>
            </a:pPr>
            <a:r>
              <a:rPr lang="tr-TR" sz="2400" b="1" i="1" dirty="0"/>
              <a:t>“Ayıklama ve imha komisyonlarınca ayıklanan ve imhasına karar verilen malzeme, özelliklerine göre, birimi, yılı mahiyeti, aidiyeti, aidiyet içerisindeki tarih ve sıra numarası, imha edileceği yıl, dosya plânı esas olmak üzere ayrılır ve tasnif edilir.”</a:t>
            </a:r>
            <a:r>
              <a:rPr lang="tr-TR" sz="2400" b="1" dirty="0"/>
              <a:t> </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87394"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87395" name="Rectangle 3"/>
          <p:cNvSpPr txBox="1">
            <a:spLocks noChangeArrowheads="1"/>
          </p:cNvSpPr>
          <p:nvPr/>
        </p:nvSpPr>
        <p:spPr bwMode="auto">
          <a:xfrm>
            <a:off x="1000125" y="1785938"/>
            <a:ext cx="7715250" cy="4389437"/>
          </a:xfrm>
          <a:prstGeom prst="rect">
            <a:avLst/>
          </a:prstGeom>
          <a:noFill/>
          <a:ln w="9525">
            <a:noFill/>
            <a:miter lim="800000"/>
            <a:headEnd/>
            <a:tailEnd/>
          </a:ln>
        </p:spPr>
        <p:txBody>
          <a:bodyPr/>
          <a:lstStyle/>
          <a:p>
            <a:pPr marL="342900" indent="-342900">
              <a:lnSpc>
                <a:spcPct val="80000"/>
              </a:lnSpc>
              <a:spcBef>
                <a:spcPct val="20000"/>
              </a:spcBef>
              <a:buFont typeface="Arial" charset="0"/>
              <a:buNone/>
            </a:pPr>
            <a:r>
              <a:rPr lang="tr-TR" sz="2000">
                <a:latin typeface="Calibri" pitchFamily="34" charset="0"/>
              </a:rPr>
              <a:t> 	Daha sonra ise, imha edilecek malzemeler için, imha listelerinin düzenlenmesine geçilir. Bu konuda Yönetmeliğin 37. Maddesi’nde geçen hüküm ise şöyledir</a:t>
            </a:r>
          </a:p>
          <a:p>
            <a:pPr marL="342900" indent="-342900">
              <a:lnSpc>
                <a:spcPct val="80000"/>
              </a:lnSpc>
              <a:spcBef>
                <a:spcPct val="20000"/>
              </a:spcBef>
              <a:buFont typeface="Arial" charset="0"/>
              <a:buNone/>
            </a:pPr>
            <a:endParaRPr lang="tr-TR" sz="2000" i="1">
              <a:latin typeface="Calibri" pitchFamily="34" charset="0"/>
            </a:endParaRPr>
          </a:p>
          <a:p>
            <a:pPr marL="342900" indent="-342900">
              <a:lnSpc>
                <a:spcPct val="80000"/>
              </a:lnSpc>
              <a:spcBef>
                <a:spcPct val="20000"/>
              </a:spcBef>
              <a:buFont typeface="Arial" charset="0"/>
              <a:buNone/>
            </a:pPr>
            <a:r>
              <a:rPr lang="tr-TR" sz="2000" i="1">
                <a:latin typeface="Calibri" pitchFamily="34" charset="0"/>
              </a:rPr>
              <a:t>	“İmha edilecek malzeme için bunların özelliğine göre, teşekkül ettiği birim, yılı, mahiyeti, aidiyeti, aidiyet içerisindeki tarih ve sıra numarası ve dosya plânı esas alınmak üzere iki nüsha olarak imha listesi hazırlanır. İmha listeleri, ayıklama ve imha komisyonlarının başkan ve üyeleri tarafından imzalanır.</a:t>
            </a:r>
          </a:p>
          <a:p>
            <a:pPr marL="342900" indent="-342900">
              <a:lnSpc>
                <a:spcPct val="80000"/>
              </a:lnSpc>
              <a:spcBef>
                <a:spcPct val="20000"/>
              </a:spcBef>
              <a:buFont typeface="Arial" charset="0"/>
              <a:buNone/>
            </a:pPr>
            <a:endParaRPr lang="tr-TR" sz="2000" i="1">
              <a:latin typeface="Calibri" pitchFamily="34" charset="0"/>
            </a:endParaRPr>
          </a:p>
          <a:p>
            <a:pPr marL="342900" indent="-342900">
              <a:lnSpc>
                <a:spcPct val="80000"/>
              </a:lnSpc>
              <a:spcBef>
                <a:spcPct val="20000"/>
              </a:spcBef>
              <a:buFont typeface="Arial" charset="0"/>
              <a:buNone/>
            </a:pPr>
            <a:r>
              <a:rPr lang="tr-TR" sz="2000" i="1">
                <a:latin typeface="Calibri" pitchFamily="34" charset="0"/>
              </a:rPr>
              <a:t>	</a:t>
            </a:r>
          </a:p>
        </p:txBody>
      </p:sp>
      <p:sp>
        <p:nvSpPr>
          <p:cNvPr id="6" name="5 Yuvarlatılmış Dikdörtgen"/>
          <p:cNvSpPr/>
          <p:nvPr/>
        </p:nvSpPr>
        <p:spPr>
          <a:xfrm>
            <a:off x="-214346" y="571480"/>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dirty="0"/>
              <a:t>      </a:t>
            </a:r>
            <a:r>
              <a:rPr lang="tr-TR" sz="2400" b="1" dirty="0"/>
              <a:t>İmhaya Ayrılan Evrakın Tasnifi</a:t>
            </a:r>
          </a:p>
        </p:txBody>
      </p:sp>
      <p:sp>
        <p:nvSpPr>
          <p:cNvPr id="7" name="6 Yuvarlatılmış Dikdörtgen"/>
          <p:cNvSpPr/>
          <p:nvPr/>
        </p:nvSpPr>
        <p:spPr>
          <a:xfrm>
            <a:off x="642910" y="4429132"/>
            <a:ext cx="3214710" cy="571504"/>
          </a:xfrm>
          <a:prstGeom prst="roundRect">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Birimi</a:t>
            </a:r>
          </a:p>
        </p:txBody>
      </p:sp>
      <p:sp>
        <p:nvSpPr>
          <p:cNvPr id="9" name="8 Yuvarlatılmış Dikdörtgen"/>
          <p:cNvSpPr/>
          <p:nvPr/>
        </p:nvSpPr>
        <p:spPr>
          <a:xfrm>
            <a:off x="642910" y="5357826"/>
            <a:ext cx="3286116" cy="571504"/>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Dosya planı</a:t>
            </a:r>
          </a:p>
        </p:txBody>
      </p:sp>
      <p:sp>
        <p:nvSpPr>
          <p:cNvPr id="10" name="9 Yuvarlatılmış Dikdörtgen"/>
          <p:cNvSpPr/>
          <p:nvPr/>
        </p:nvSpPr>
        <p:spPr>
          <a:xfrm>
            <a:off x="5072066" y="4429132"/>
            <a:ext cx="3071834"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Konusu</a:t>
            </a:r>
          </a:p>
        </p:txBody>
      </p:sp>
      <p:sp>
        <p:nvSpPr>
          <p:cNvPr id="12" name="11 Yuvarlatılmış Dikdörtgen"/>
          <p:cNvSpPr/>
          <p:nvPr/>
        </p:nvSpPr>
        <p:spPr>
          <a:xfrm>
            <a:off x="5143504" y="5429264"/>
            <a:ext cx="3143240" cy="571504"/>
          </a:xfrm>
          <a:prstGeom prst="round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Yılı</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89442"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89443" name="Rectangle 3"/>
          <p:cNvSpPr txBox="1">
            <a:spLocks noChangeArrowheads="1"/>
          </p:cNvSpPr>
          <p:nvPr/>
        </p:nvSpPr>
        <p:spPr bwMode="auto">
          <a:xfrm>
            <a:off x="500063" y="1928813"/>
            <a:ext cx="7715250" cy="4389437"/>
          </a:xfrm>
          <a:prstGeom prst="rect">
            <a:avLst/>
          </a:prstGeom>
          <a:noFill/>
          <a:ln w="9525">
            <a:noFill/>
            <a:miter lim="800000"/>
            <a:headEnd/>
            <a:tailEnd/>
          </a:ln>
        </p:spPr>
        <p:txBody>
          <a:bodyPr/>
          <a:lstStyle/>
          <a:p>
            <a:pPr marL="342900" indent="-342900">
              <a:lnSpc>
                <a:spcPct val="80000"/>
              </a:lnSpc>
              <a:spcBef>
                <a:spcPct val="20000"/>
              </a:spcBef>
              <a:buFont typeface="Arial" charset="0"/>
              <a:buNone/>
            </a:pPr>
            <a:r>
              <a:rPr lang="tr-TR" sz="2000">
                <a:latin typeface="Calibri" pitchFamily="34" charset="0"/>
              </a:rPr>
              <a:t> 	</a:t>
            </a:r>
            <a:endParaRPr lang="tr-TR" sz="2000" i="1">
              <a:latin typeface="Calibri" pitchFamily="34" charset="0"/>
            </a:endParaRPr>
          </a:p>
          <a:p>
            <a:pPr marL="342900" indent="-342900">
              <a:lnSpc>
                <a:spcPct val="80000"/>
              </a:lnSpc>
              <a:spcBef>
                <a:spcPct val="20000"/>
              </a:spcBef>
              <a:buFont typeface="Arial" charset="0"/>
              <a:buNone/>
            </a:pPr>
            <a:r>
              <a:rPr lang="tr-TR" sz="2000" i="1">
                <a:latin typeface="Calibri" pitchFamily="34" charset="0"/>
              </a:rPr>
              <a:t>	Mükellefler, tür ve vasıflarını belirleyecekleri malzemeyi, örneklerini saklamak suretiyle, tür ve yılları gösteren imha listeleri ile imhaya tâbi tutabilirler.</a:t>
            </a:r>
          </a:p>
          <a:p>
            <a:pPr marL="342900" indent="-342900">
              <a:lnSpc>
                <a:spcPct val="80000"/>
              </a:lnSpc>
              <a:spcBef>
                <a:spcPct val="20000"/>
              </a:spcBef>
              <a:buFont typeface="Arial" charset="0"/>
              <a:buNone/>
            </a:pPr>
            <a:endParaRPr lang="tr-TR" sz="2000" i="1">
              <a:latin typeface="Calibri" pitchFamily="34" charset="0"/>
            </a:endParaRPr>
          </a:p>
          <a:p>
            <a:pPr marL="342900" indent="-342900">
              <a:lnSpc>
                <a:spcPct val="80000"/>
              </a:lnSpc>
              <a:spcBef>
                <a:spcPct val="20000"/>
              </a:spcBef>
              <a:buFont typeface="Arial" charset="0"/>
              <a:buNone/>
            </a:pPr>
            <a:r>
              <a:rPr lang="tr-TR" sz="2000" i="1">
                <a:latin typeface="Calibri" pitchFamily="34" charset="0"/>
              </a:rPr>
              <a:t>	İmhası reddedilen evrak ve malzeme, ileride ilgili komisyonlarca yeniden gözden geçirilebilir.”</a:t>
            </a:r>
          </a:p>
        </p:txBody>
      </p:sp>
      <p:sp>
        <p:nvSpPr>
          <p:cNvPr id="6" name="5 Yuvarlatılmış Dikdörtgen"/>
          <p:cNvSpPr/>
          <p:nvPr/>
        </p:nvSpPr>
        <p:spPr>
          <a:xfrm>
            <a:off x="-214346" y="571480"/>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dirty="0"/>
              <a:t>      </a:t>
            </a:r>
            <a:r>
              <a:rPr lang="tr-TR" sz="2400" b="1" dirty="0"/>
              <a:t>İmhaya Ayrılan Evrakın Tasnifi</a:t>
            </a:r>
          </a:p>
        </p:txBody>
      </p:sp>
      <p:pic>
        <p:nvPicPr>
          <p:cNvPr id="189447" name="Picture 2" descr="C:\Users\aakbayir\Desktop\5546.gif"/>
          <p:cNvPicPr>
            <a:picLocks noChangeAspect="1" noChangeArrowheads="1"/>
          </p:cNvPicPr>
          <p:nvPr/>
        </p:nvPicPr>
        <p:blipFill>
          <a:blip r:embed="rId4" cstate="print"/>
          <a:srcRect/>
          <a:stretch>
            <a:fillRect/>
          </a:stretch>
        </p:blipFill>
        <p:spPr bwMode="auto">
          <a:xfrm rot="10800000" flipH="1" flipV="1">
            <a:off x="5572125" y="3786188"/>
            <a:ext cx="2241550" cy="3071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91490"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91491" name="Rectangle 3"/>
          <p:cNvSpPr txBox="1">
            <a:spLocks noChangeArrowheads="1"/>
          </p:cNvSpPr>
          <p:nvPr/>
        </p:nvSpPr>
        <p:spPr bwMode="auto">
          <a:xfrm>
            <a:off x="1071563" y="2143125"/>
            <a:ext cx="7715250" cy="1509713"/>
          </a:xfrm>
          <a:prstGeom prst="rect">
            <a:avLst/>
          </a:prstGeom>
          <a:noFill/>
          <a:ln w="9525">
            <a:noFill/>
            <a:miter lim="800000"/>
            <a:headEnd/>
            <a:tailEnd/>
          </a:ln>
        </p:spPr>
        <p:txBody>
          <a:bodyPr/>
          <a:lstStyle/>
          <a:p>
            <a:pPr marL="342900" indent="-342900">
              <a:spcBef>
                <a:spcPct val="20000"/>
              </a:spcBef>
              <a:buFont typeface="Arial" charset="0"/>
              <a:buNone/>
            </a:pPr>
            <a:endParaRPr lang="tr-TR" sz="2800">
              <a:latin typeface="Calibri" pitchFamily="34" charset="0"/>
            </a:endParaRPr>
          </a:p>
        </p:txBody>
      </p:sp>
      <p:sp>
        <p:nvSpPr>
          <p:cNvPr id="6" name="5 Yuvarlatılmış Dikdörtgen"/>
          <p:cNvSpPr/>
          <p:nvPr/>
        </p:nvSpPr>
        <p:spPr>
          <a:xfrm>
            <a:off x="-214346" y="571480"/>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dirty="0"/>
              <a:t>      </a:t>
            </a:r>
            <a:r>
              <a:rPr lang="tr-TR" sz="2400" b="1" dirty="0"/>
              <a:t>İmhaya Ayrılan Evrakın Tasnifi</a:t>
            </a:r>
          </a:p>
        </p:txBody>
      </p:sp>
      <p:sp>
        <p:nvSpPr>
          <p:cNvPr id="13" name="12 Yuvarlatılmış Dikdörtgen"/>
          <p:cNvSpPr/>
          <p:nvPr/>
        </p:nvSpPr>
        <p:spPr>
          <a:xfrm>
            <a:off x="714348" y="2000240"/>
            <a:ext cx="7715304" cy="1500198"/>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t>	Komisyonlar imhaya ayırdıkları malzemeyi, “Nasıl olsa imha edilecek” düşüncesiyle gelişigüzel bir biçimde atmamalıdır.</a:t>
            </a:r>
            <a:endParaRPr lang="tr-TR" sz="2400" b="1" dirty="0"/>
          </a:p>
        </p:txBody>
      </p:sp>
      <p:pic>
        <p:nvPicPr>
          <p:cNvPr id="191498" name="Picture 1" descr="C:\Users\aakbayir\Desktop\plain_paper_document_icon_0515-1007-3002-0448_SMU.jpg"/>
          <p:cNvPicPr>
            <a:picLocks noChangeAspect="1" noChangeArrowheads="1"/>
          </p:cNvPicPr>
          <p:nvPr/>
        </p:nvPicPr>
        <p:blipFill>
          <a:blip r:embed="rId4" cstate="print"/>
          <a:srcRect/>
          <a:stretch>
            <a:fillRect/>
          </a:stretch>
        </p:blipFill>
        <p:spPr bwMode="auto">
          <a:xfrm>
            <a:off x="1143000" y="3786188"/>
            <a:ext cx="1935163" cy="2524125"/>
          </a:xfrm>
          <a:prstGeom prst="rect">
            <a:avLst/>
          </a:prstGeom>
          <a:noFill/>
          <a:ln w="9525">
            <a:noFill/>
            <a:miter lim="800000"/>
            <a:headEnd/>
            <a:tailEnd/>
          </a:ln>
        </p:spPr>
      </p:pic>
      <p:pic>
        <p:nvPicPr>
          <p:cNvPr id="191499" name="Picture 1" descr="C:\Users\aakbayir\Desktop\plain_paper_document_icon_0515-1007-3002-0448_SMU.jpg"/>
          <p:cNvPicPr>
            <a:picLocks noChangeAspect="1" noChangeArrowheads="1"/>
          </p:cNvPicPr>
          <p:nvPr/>
        </p:nvPicPr>
        <p:blipFill>
          <a:blip r:embed="rId4" cstate="print"/>
          <a:srcRect/>
          <a:stretch>
            <a:fillRect/>
          </a:stretch>
        </p:blipFill>
        <p:spPr bwMode="auto">
          <a:xfrm>
            <a:off x="5072063" y="4000500"/>
            <a:ext cx="1935162" cy="2524125"/>
          </a:xfrm>
          <a:prstGeom prst="rect">
            <a:avLst/>
          </a:prstGeom>
          <a:noFill/>
          <a:ln w="9525">
            <a:noFill/>
            <a:miter lim="800000"/>
            <a:headEnd/>
            <a:tailEnd/>
          </a:ln>
        </p:spPr>
      </p:pic>
      <p:pic>
        <p:nvPicPr>
          <p:cNvPr id="191500" name="Picture 1" descr="C:\Users\aakbayir\Desktop\plain_paper_document_icon_0515-1007-3002-0448_SMU.jpg"/>
          <p:cNvPicPr>
            <a:picLocks noChangeAspect="1" noChangeArrowheads="1"/>
          </p:cNvPicPr>
          <p:nvPr/>
        </p:nvPicPr>
        <p:blipFill>
          <a:blip r:embed="rId4" cstate="print"/>
          <a:srcRect/>
          <a:stretch>
            <a:fillRect/>
          </a:stretch>
        </p:blipFill>
        <p:spPr bwMode="auto">
          <a:xfrm>
            <a:off x="1214438" y="4000500"/>
            <a:ext cx="1935162" cy="2524125"/>
          </a:xfrm>
          <a:prstGeom prst="rect">
            <a:avLst/>
          </a:prstGeom>
          <a:noFill/>
          <a:ln w="9525">
            <a:noFill/>
            <a:miter lim="800000"/>
            <a:headEnd/>
            <a:tailEnd/>
          </a:ln>
        </p:spPr>
      </p:pic>
      <p:pic>
        <p:nvPicPr>
          <p:cNvPr id="191501" name="Picture 1" descr="C:\Users\aakbayir\Desktop\plain_paper_document_icon_0515-1007-3002-0448_SMU.jpg"/>
          <p:cNvPicPr>
            <a:picLocks noChangeAspect="1" noChangeArrowheads="1"/>
          </p:cNvPicPr>
          <p:nvPr/>
        </p:nvPicPr>
        <p:blipFill>
          <a:blip r:embed="rId4" cstate="print"/>
          <a:srcRect/>
          <a:stretch>
            <a:fillRect/>
          </a:stretch>
        </p:blipFill>
        <p:spPr bwMode="auto">
          <a:xfrm>
            <a:off x="1366838" y="4152900"/>
            <a:ext cx="1935162" cy="2524125"/>
          </a:xfrm>
          <a:prstGeom prst="rect">
            <a:avLst/>
          </a:prstGeom>
          <a:noFill/>
          <a:ln w="9525">
            <a:noFill/>
            <a:miter lim="800000"/>
            <a:headEnd/>
            <a:tailEnd/>
          </a:ln>
        </p:spPr>
      </p:pic>
      <p:pic>
        <p:nvPicPr>
          <p:cNvPr id="191502" name="Picture 1" descr="C:\Users\aakbayir\Desktop\plain_paper_document_icon_0515-1007-3002-0448_SMU.jpg"/>
          <p:cNvPicPr>
            <a:picLocks noChangeAspect="1" noChangeArrowheads="1"/>
          </p:cNvPicPr>
          <p:nvPr/>
        </p:nvPicPr>
        <p:blipFill>
          <a:blip r:embed="rId4" cstate="print"/>
          <a:srcRect/>
          <a:stretch>
            <a:fillRect/>
          </a:stretch>
        </p:blipFill>
        <p:spPr bwMode="auto">
          <a:xfrm>
            <a:off x="1519238" y="4305300"/>
            <a:ext cx="1935162" cy="2524125"/>
          </a:xfrm>
          <a:prstGeom prst="rect">
            <a:avLst/>
          </a:prstGeom>
          <a:noFill/>
          <a:ln w="9525">
            <a:noFill/>
            <a:miter lim="800000"/>
            <a:headEnd/>
            <a:tailEnd/>
          </a:ln>
        </p:spPr>
      </p:pic>
      <p:sp>
        <p:nvSpPr>
          <p:cNvPr id="22" name="21 Sağ Ok"/>
          <p:cNvSpPr/>
          <p:nvPr/>
        </p:nvSpPr>
        <p:spPr>
          <a:xfrm>
            <a:off x="3786188" y="4786313"/>
            <a:ext cx="1000125" cy="5715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3" name="22 Çarpma"/>
          <p:cNvSpPr/>
          <p:nvPr/>
        </p:nvSpPr>
        <p:spPr>
          <a:xfrm>
            <a:off x="5072063" y="4500563"/>
            <a:ext cx="2000250" cy="200025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93538"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93539" name="Rectangle 3"/>
          <p:cNvSpPr txBox="1">
            <a:spLocks noChangeArrowheads="1"/>
          </p:cNvSpPr>
          <p:nvPr/>
        </p:nvSpPr>
        <p:spPr bwMode="auto">
          <a:xfrm>
            <a:off x="571500" y="1857375"/>
            <a:ext cx="7715250" cy="4389438"/>
          </a:xfrm>
          <a:prstGeom prst="rect">
            <a:avLst/>
          </a:prstGeom>
          <a:noFill/>
          <a:ln w="9525">
            <a:noFill/>
            <a:miter lim="800000"/>
            <a:headEnd/>
            <a:tailEnd/>
          </a:ln>
        </p:spPr>
        <p:txBody>
          <a:bodyPr/>
          <a:lstStyle/>
          <a:p>
            <a:pPr marL="342900" indent="-342900">
              <a:lnSpc>
                <a:spcPct val="80000"/>
              </a:lnSpc>
              <a:spcBef>
                <a:spcPct val="20000"/>
              </a:spcBef>
              <a:buFont typeface="Arial" charset="0"/>
              <a:buNone/>
            </a:pPr>
            <a:endParaRPr lang="tr-TR" sz="2800">
              <a:latin typeface="Calibri" pitchFamily="34" charset="0"/>
            </a:endParaRPr>
          </a:p>
        </p:txBody>
      </p:sp>
      <p:sp>
        <p:nvSpPr>
          <p:cNvPr id="6" name="5 Yuvarlatılmış Dikdörtgen"/>
          <p:cNvSpPr/>
          <p:nvPr/>
        </p:nvSpPr>
        <p:spPr>
          <a:xfrm>
            <a:off x="-214346" y="428604"/>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dirty="0"/>
              <a:t>      </a:t>
            </a:r>
            <a:r>
              <a:rPr lang="tr-TR" sz="2400" b="1" dirty="0"/>
              <a:t>İmhaya Ayrılan Evrakın Tasnifi</a:t>
            </a:r>
          </a:p>
        </p:txBody>
      </p:sp>
      <p:pic>
        <p:nvPicPr>
          <p:cNvPr id="193543" name="Picture 6" descr="http://www.haber50.com/images/other/izmit-belediyesine-modern-arsiv-IHA-20121014AW000093-2-t.jpg"/>
          <p:cNvPicPr>
            <a:picLocks noChangeAspect="1" noChangeArrowheads="1"/>
          </p:cNvPicPr>
          <p:nvPr/>
        </p:nvPicPr>
        <p:blipFill>
          <a:blip r:embed="rId4" cstate="print"/>
          <a:srcRect/>
          <a:stretch>
            <a:fillRect/>
          </a:stretch>
        </p:blipFill>
        <p:spPr bwMode="auto">
          <a:xfrm>
            <a:off x="1643063" y="3357563"/>
            <a:ext cx="6367462" cy="3214687"/>
          </a:xfrm>
          <a:prstGeom prst="rect">
            <a:avLst/>
          </a:prstGeom>
          <a:noFill/>
          <a:ln w="9525">
            <a:noFill/>
            <a:miter lim="800000"/>
            <a:headEnd/>
            <a:tailEnd/>
          </a:ln>
        </p:spPr>
      </p:pic>
      <p:sp>
        <p:nvSpPr>
          <p:cNvPr id="9" name="8 Yuvarlatılmış Dikdörtgen"/>
          <p:cNvSpPr/>
          <p:nvPr/>
        </p:nvSpPr>
        <p:spPr>
          <a:xfrm>
            <a:off x="0" y="1714488"/>
            <a:ext cx="4572000"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80000"/>
              </a:lnSpc>
              <a:spcBef>
                <a:spcPts val="0"/>
              </a:spcBef>
              <a:spcAft>
                <a:spcPts val="0"/>
              </a:spcAft>
              <a:defRPr/>
            </a:pPr>
            <a:r>
              <a:rPr lang="tr-TR" sz="2000" b="1" dirty="0"/>
              <a:t>Makam onayı</a:t>
            </a:r>
          </a:p>
        </p:txBody>
      </p:sp>
      <p:sp>
        <p:nvSpPr>
          <p:cNvPr id="10" name="9 Yuvarlatılmış Dikdörtgen"/>
          <p:cNvSpPr/>
          <p:nvPr/>
        </p:nvSpPr>
        <p:spPr>
          <a:xfrm>
            <a:off x="0" y="2500306"/>
            <a:ext cx="4572000" cy="642942"/>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80000"/>
              </a:lnSpc>
              <a:spcBef>
                <a:spcPts val="0"/>
              </a:spcBef>
              <a:spcAft>
                <a:spcPts val="0"/>
              </a:spcAft>
              <a:defRPr/>
            </a:pPr>
            <a:r>
              <a:rPr lang="tr-TR" sz="2000" b="1" dirty="0"/>
              <a:t>Devlet Arşivleri uzmanlarının incelemesi </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95586"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95587" name="Rectangle 2"/>
          <p:cNvSpPr txBox="1">
            <a:spLocks noChangeArrowheads="1"/>
          </p:cNvSpPr>
          <p:nvPr/>
        </p:nvSpPr>
        <p:spPr bwMode="auto">
          <a:xfrm>
            <a:off x="457200" y="100330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195588" name="Rectangle 3"/>
          <p:cNvSpPr txBox="1">
            <a:spLocks noChangeArrowheads="1"/>
          </p:cNvSpPr>
          <p:nvPr/>
        </p:nvSpPr>
        <p:spPr bwMode="auto">
          <a:xfrm>
            <a:off x="714375" y="2143125"/>
            <a:ext cx="7762875" cy="4389438"/>
          </a:xfrm>
          <a:prstGeom prst="rect">
            <a:avLst/>
          </a:prstGeom>
          <a:noFill/>
          <a:ln w="9525">
            <a:noFill/>
            <a:miter lim="800000"/>
            <a:headEnd/>
            <a:tailEnd/>
          </a:ln>
        </p:spPr>
        <p:txBody>
          <a:bodyPr/>
          <a:lstStyle/>
          <a:p>
            <a:pPr marL="342900" indent="-342900">
              <a:lnSpc>
                <a:spcPct val="80000"/>
              </a:lnSpc>
              <a:spcBef>
                <a:spcPct val="20000"/>
              </a:spcBef>
              <a:buFont typeface="Arial" charset="0"/>
              <a:buNone/>
            </a:pPr>
            <a:r>
              <a:rPr lang="tr-TR" sz="2400" b="1">
                <a:latin typeface="Calibri" pitchFamily="34" charset="0"/>
              </a:rPr>
              <a:t>	Devlet Arşiv Hizmetleri Hakkında Yönetmelik’te bu konudaki hüküm;</a:t>
            </a:r>
          </a:p>
          <a:p>
            <a:pPr marL="342900" indent="-342900">
              <a:lnSpc>
                <a:spcPct val="80000"/>
              </a:lnSpc>
              <a:spcBef>
                <a:spcPct val="20000"/>
              </a:spcBef>
              <a:buFont typeface="Arial" charset="0"/>
              <a:buNone/>
            </a:pPr>
            <a:r>
              <a:rPr lang="tr-TR" sz="2400" b="1">
                <a:latin typeface="Calibri" pitchFamily="34" charset="0"/>
              </a:rPr>
              <a:t> </a:t>
            </a:r>
            <a:endParaRPr lang="tr-TR" sz="2400" b="1" i="1">
              <a:latin typeface="Calibri" pitchFamily="34" charset="0"/>
            </a:endParaRPr>
          </a:p>
          <a:p>
            <a:pPr marL="342900" indent="-342900">
              <a:lnSpc>
                <a:spcPct val="80000"/>
              </a:lnSpc>
              <a:spcBef>
                <a:spcPct val="20000"/>
              </a:spcBef>
              <a:buFont typeface="Arial" charset="0"/>
              <a:buNone/>
            </a:pPr>
            <a:r>
              <a:rPr lang="tr-TR" sz="2400" b="1" i="1">
                <a:latin typeface="Calibri" pitchFamily="34" charset="0"/>
              </a:rPr>
              <a:t>   	</a:t>
            </a:r>
            <a:endParaRPr lang="tr-TR" sz="2400" b="1">
              <a:latin typeface="Calibri" pitchFamily="34" charset="0"/>
            </a:endParaRPr>
          </a:p>
          <a:p>
            <a:pPr marL="342900" indent="-342900">
              <a:lnSpc>
                <a:spcPct val="80000"/>
              </a:lnSpc>
              <a:spcBef>
                <a:spcPct val="20000"/>
              </a:spcBef>
              <a:buFont typeface="Arial" charset="0"/>
              <a:buNone/>
            </a:pPr>
            <a:endParaRPr lang="tr-TR" sz="2400" b="1" i="1">
              <a:latin typeface="Calibri" pitchFamily="34" charset="0"/>
            </a:endParaRPr>
          </a:p>
          <a:p>
            <a:pPr marL="342900" indent="-342900">
              <a:lnSpc>
                <a:spcPct val="80000"/>
              </a:lnSpc>
              <a:spcBef>
                <a:spcPct val="20000"/>
              </a:spcBef>
              <a:buFont typeface="Arial" charset="0"/>
              <a:buNone/>
            </a:pPr>
            <a:r>
              <a:rPr lang="tr-TR" sz="2400" b="1" i="1">
                <a:latin typeface="Calibri" pitchFamily="34" charset="0"/>
              </a:rPr>
              <a:t>	</a:t>
            </a:r>
          </a:p>
          <a:p>
            <a:pPr marL="342900" indent="-342900">
              <a:lnSpc>
                <a:spcPct val="80000"/>
              </a:lnSpc>
              <a:spcBef>
                <a:spcPct val="20000"/>
              </a:spcBef>
              <a:buFont typeface="Arial" charset="0"/>
              <a:buNone/>
            </a:pPr>
            <a:r>
              <a:rPr lang="tr-TR" sz="2400" b="1" i="1">
                <a:latin typeface="Calibri" pitchFamily="34" charset="0"/>
              </a:rPr>
              <a:t>	</a:t>
            </a:r>
            <a:endParaRPr lang="tr-TR" sz="2400" b="1">
              <a:latin typeface="Calibri" pitchFamily="34" charset="0"/>
            </a:endParaRPr>
          </a:p>
        </p:txBody>
      </p:sp>
      <p:sp>
        <p:nvSpPr>
          <p:cNvPr id="6" name="5 Yuvarlatılmış Dikdörtgen"/>
          <p:cNvSpPr/>
          <p:nvPr/>
        </p:nvSpPr>
        <p:spPr>
          <a:xfrm>
            <a:off x="-214346" y="571480"/>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İmha Listelerinin Kesinlik Kazanması</a:t>
            </a:r>
          </a:p>
        </p:txBody>
      </p:sp>
      <p:sp>
        <p:nvSpPr>
          <p:cNvPr id="7" name="6 Yuvarlatılmış Dikdörtgen"/>
          <p:cNvSpPr/>
          <p:nvPr/>
        </p:nvSpPr>
        <p:spPr>
          <a:xfrm>
            <a:off x="785786" y="3143248"/>
            <a:ext cx="6929486" cy="1285884"/>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i="1" dirty="0"/>
              <a:t>“Hazırlanan imha listeleri, ilgili kurum ve kuruluşun en üst amirinin onayının müteakip kesinlik kazanır.”</a:t>
            </a:r>
            <a:r>
              <a:rPr lang="tr-TR" sz="2400" b="1" dirty="0"/>
              <a:t> şeklindedir.</a:t>
            </a:r>
          </a:p>
        </p:txBody>
      </p:sp>
      <p:sp>
        <p:nvSpPr>
          <p:cNvPr id="9" name="8 Yuvarlatılmış Dikdörtgen"/>
          <p:cNvSpPr/>
          <p:nvPr/>
        </p:nvSpPr>
        <p:spPr>
          <a:xfrm>
            <a:off x="785786" y="4786322"/>
            <a:ext cx="6929486" cy="1285884"/>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i="1" dirty="0"/>
              <a:t>İmha Listeleri, Ankara’da Devlet Arşivleri uzmanları tarafından incelenip onaylandıktan sonra en üst amirin onayına sunulur.</a:t>
            </a:r>
            <a:endParaRPr lang="tr-TR" sz="2400" b="1" dirty="0"/>
          </a:p>
        </p:txBody>
      </p:sp>
      <p:pic>
        <p:nvPicPr>
          <p:cNvPr id="10" name="Picture 2" descr="C:\Users\aakbayir\Desktop\Onay-işareti.jpg"/>
          <p:cNvPicPr>
            <a:picLocks noChangeAspect="1" noChangeArrowheads="1"/>
          </p:cNvPicPr>
          <p:nvPr/>
        </p:nvPicPr>
        <p:blipFill>
          <a:blip r:embed="rId4" cstate="print"/>
          <a:srcRect/>
          <a:stretch>
            <a:fillRect/>
          </a:stretch>
        </p:blipFill>
        <p:spPr bwMode="auto">
          <a:xfrm>
            <a:off x="7929563" y="3286125"/>
            <a:ext cx="1214437" cy="868363"/>
          </a:xfrm>
          <a:prstGeom prst="rect">
            <a:avLst/>
          </a:prstGeom>
          <a:noFill/>
          <a:ln w="9525">
            <a:noFill/>
            <a:miter lim="800000"/>
            <a:headEnd/>
            <a:tailEnd/>
          </a:ln>
        </p:spPr>
      </p:pic>
      <p:pic>
        <p:nvPicPr>
          <p:cNvPr id="13" name="Picture 2" descr="C:\Users\aakbayir\Desktop\Onay-işareti.jpg"/>
          <p:cNvPicPr>
            <a:picLocks noChangeAspect="1" noChangeArrowheads="1"/>
          </p:cNvPicPr>
          <p:nvPr/>
        </p:nvPicPr>
        <p:blipFill>
          <a:blip r:embed="rId4" cstate="print"/>
          <a:srcRect/>
          <a:stretch>
            <a:fillRect/>
          </a:stretch>
        </p:blipFill>
        <p:spPr bwMode="auto">
          <a:xfrm>
            <a:off x="7929563" y="4786313"/>
            <a:ext cx="1214437" cy="8683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cTn>
                              </p:par>
                            </p:childTnLst>
                          </p:cTn>
                        </p:par>
                        <p:par>
                          <p:cTn id="15" fill="hold">
                            <p:stCondLst>
                              <p:cond delay="1000"/>
                            </p:stCondLst>
                            <p:childTnLst>
                              <p:par>
                                <p:cTn id="16" presetID="25"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97635"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97636" name="Rectangle 2"/>
          <p:cNvSpPr txBox="1">
            <a:spLocks noChangeArrowheads="1"/>
          </p:cNvSpPr>
          <p:nvPr/>
        </p:nvSpPr>
        <p:spPr bwMode="auto">
          <a:xfrm>
            <a:off x="457200" y="100330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197637" name="Rectangle 3"/>
          <p:cNvSpPr txBox="1">
            <a:spLocks noChangeArrowheads="1"/>
          </p:cNvSpPr>
          <p:nvPr/>
        </p:nvSpPr>
        <p:spPr bwMode="auto">
          <a:xfrm>
            <a:off x="357188" y="1785938"/>
            <a:ext cx="7762875" cy="2500312"/>
          </a:xfrm>
          <a:prstGeom prst="rect">
            <a:avLst/>
          </a:prstGeom>
          <a:noFill/>
          <a:ln w="9525">
            <a:noFill/>
            <a:miter lim="800000"/>
            <a:headEnd/>
            <a:tailEnd/>
          </a:ln>
        </p:spPr>
        <p:txBody>
          <a:bodyPr/>
          <a:lstStyle/>
          <a:p>
            <a:pPr marL="342900" indent="-342900">
              <a:lnSpc>
                <a:spcPct val="80000"/>
              </a:lnSpc>
              <a:spcBef>
                <a:spcPct val="20000"/>
              </a:spcBef>
              <a:buFont typeface="Arial" charset="0"/>
              <a:buNone/>
            </a:pPr>
            <a:r>
              <a:rPr lang="tr-TR" sz="2000">
                <a:latin typeface="Calibri" pitchFamily="34" charset="0"/>
              </a:rPr>
              <a:t>	</a:t>
            </a:r>
          </a:p>
          <a:p>
            <a:pPr marL="342900" indent="-342900">
              <a:lnSpc>
                <a:spcPct val="80000"/>
              </a:lnSpc>
              <a:spcBef>
                <a:spcPct val="20000"/>
              </a:spcBef>
              <a:buFont typeface="Arial" charset="0"/>
              <a:buNone/>
            </a:pPr>
            <a:r>
              <a:rPr lang="tr-TR" sz="2000" i="1">
                <a:latin typeface="Calibri" pitchFamily="34" charset="0"/>
              </a:rPr>
              <a:t>	</a:t>
            </a:r>
            <a:r>
              <a:rPr lang="tr-TR" sz="2400" i="1">
                <a:latin typeface="Calibri" pitchFamily="34" charset="0"/>
              </a:rPr>
              <a:t>Taşrada ise hazırlanan listeler, Kurum Arşivi’ne gönderilir, buranın onayını müteakip taşradaki en üst amirin onayına sunulur. Devlet Arşivleri uzmanlarının  veya taşra teşkilatlarında Kurum Arşivinin onayı beklenir. </a:t>
            </a:r>
          </a:p>
          <a:p>
            <a:pPr marL="342900" indent="-342900">
              <a:lnSpc>
                <a:spcPct val="80000"/>
              </a:lnSpc>
              <a:spcBef>
                <a:spcPct val="20000"/>
              </a:spcBef>
              <a:buFont typeface="Arial" charset="0"/>
              <a:buNone/>
            </a:pPr>
            <a:r>
              <a:rPr lang="tr-TR" sz="2400" i="1">
                <a:latin typeface="Calibri" pitchFamily="34" charset="0"/>
              </a:rPr>
              <a:t>	</a:t>
            </a:r>
          </a:p>
          <a:p>
            <a:pPr marL="342900" indent="-342900">
              <a:lnSpc>
                <a:spcPct val="80000"/>
              </a:lnSpc>
              <a:spcBef>
                <a:spcPct val="20000"/>
              </a:spcBef>
              <a:buFont typeface="Arial" charset="0"/>
              <a:buNone/>
            </a:pPr>
            <a:r>
              <a:rPr lang="tr-TR" sz="2400" i="1">
                <a:latin typeface="Calibri" pitchFamily="34" charset="0"/>
              </a:rPr>
              <a:t>	Çünkü imhaya ayrılan malzemeden bir kısmı incelenmek veya saklanmak üzere çıkartılabilir</a:t>
            </a:r>
            <a:r>
              <a:rPr lang="tr-TR" sz="2400">
                <a:latin typeface="Calibri" pitchFamily="34" charset="0"/>
              </a:rPr>
              <a:t> </a:t>
            </a:r>
          </a:p>
        </p:txBody>
      </p:sp>
      <p:sp>
        <p:nvSpPr>
          <p:cNvPr id="6" name="5 Yuvarlatılmış Dikdörtgen"/>
          <p:cNvSpPr/>
          <p:nvPr/>
        </p:nvSpPr>
        <p:spPr>
          <a:xfrm>
            <a:off x="-214346" y="571480"/>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İmha Listelerinin Kesinlik Kazanması</a:t>
            </a:r>
          </a:p>
        </p:txBody>
      </p:sp>
      <p:pic>
        <p:nvPicPr>
          <p:cNvPr id="204802" name="Picture 2" descr="C:\Users\aakbayir\Desktop\400_F_31247203_pD7lZwM1Y0tU8KdCUSemmninBHVoELpt.jpg"/>
          <p:cNvPicPr>
            <a:picLocks noChangeAspect="1" noChangeArrowheads="1"/>
          </p:cNvPicPr>
          <p:nvPr/>
        </p:nvPicPr>
        <p:blipFill>
          <a:blip r:embed="rId4" cstate="print"/>
          <a:srcRect/>
          <a:stretch>
            <a:fillRect/>
          </a:stretch>
        </p:blipFill>
        <p:spPr bwMode="auto">
          <a:xfrm>
            <a:off x="2143125" y="5205413"/>
            <a:ext cx="1939925" cy="1652587"/>
          </a:xfrm>
          <a:prstGeom prst="rect">
            <a:avLst/>
          </a:prstGeom>
          <a:noFill/>
          <a:ln w="9525">
            <a:noFill/>
            <a:miter lim="800000"/>
            <a:headEnd/>
            <a:tailEnd/>
          </a:ln>
        </p:spPr>
      </p:pic>
      <p:pic>
        <p:nvPicPr>
          <p:cNvPr id="197642" name="Picture 3" descr="C:\Users\aakbayir\Desktop\harita_ankara_kecioren.gif"/>
          <p:cNvPicPr>
            <a:picLocks noChangeAspect="1" noChangeArrowheads="1"/>
          </p:cNvPicPr>
          <p:nvPr/>
        </p:nvPicPr>
        <p:blipFill>
          <a:blip r:embed="rId5" cstate="print"/>
          <a:srcRect/>
          <a:stretch>
            <a:fillRect/>
          </a:stretch>
        </p:blipFill>
        <p:spPr bwMode="auto">
          <a:xfrm>
            <a:off x="5786438" y="4572000"/>
            <a:ext cx="2773362" cy="2927350"/>
          </a:xfrm>
          <a:prstGeom prst="rect">
            <a:avLst/>
          </a:prstGeom>
          <a:noFill/>
          <a:ln w="9525">
            <a:noFill/>
            <a:miter lim="800000"/>
            <a:headEnd/>
            <a:tailEnd/>
          </a:ln>
        </p:spPr>
      </p:pic>
      <p:sp>
        <p:nvSpPr>
          <p:cNvPr id="10" name="9 Patlama 1"/>
          <p:cNvSpPr/>
          <p:nvPr/>
        </p:nvSpPr>
        <p:spPr>
          <a:xfrm>
            <a:off x="0" y="5286375"/>
            <a:ext cx="2000250" cy="128587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000" b="1" dirty="0"/>
              <a:t>Taşra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094 0.0074 C -0.03385 0.01202 -0.00694 0.0037 0.01997 0.00301 C 0.08854 0.00185 0.15695 0.00185 0.22552 0.00093 C 0.23455 -0.00139 0.22969 -0.00092 0.23976 -0.00092 " pathEditMode="relative" rAng="0" ptsTypes="fffA">
                                      <p:cBhvr>
                                        <p:cTn id="6" dur="2000" fill="hold"/>
                                        <p:tgtEl>
                                          <p:spTgt spid="204802"/>
                                        </p:tgtEl>
                                        <p:attrNameLst>
                                          <p:attrName>ppt_x</p:attrName>
                                          <p:attrName>ppt_y</p:attrName>
                                        </p:attrNameLst>
                                      </p:cBhvr>
                                      <p:rCtr x="15000" y="-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199682" name="Metin kutusu 10"/>
          <p:cNvSpPr txBox="1">
            <a:spLocks noChangeArrowheads="1"/>
          </p:cNvSpPr>
          <p:nvPr/>
        </p:nvSpPr>
        <p:spPr bwMode="auto">
          <a:xfrm>
            <a:off x="7360338"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199683" name="Rectangle 3"/>
          <p:cNvSpPr txBox="1">
            <a:spLocks noChangeArrowheads="1"/>
          </p:cNvSpPr>
          <p:nvPr/>
        </p:nvSpPr>
        <p:spPr bwMode="auto">
          <a:xfrm>
            <a:off x="714375" y="2468563"/>
            <a:ext cx="7715250" cy="4389437"/>
          </a:xfrm>
          <a:prstGeom prst="rect">
            <a:avLst/>
          </a:prstGeom>
          <a:noFill/>
          <a:ln w="9525">
            <a:noFill/>
            <a:miter lim="800000"/>
            <a:headEnd/>
            <a:tailEnd/>
          </a:ln>
        </p:spPr>
        <p:txBody>
          <a:bodyPr/>
          <a:lstStyle/>
          <a:p>
            <a:pPr marL="342900" indent="-342900" algn="just">
              <a:spcBef>
                <a:spcPct val="20000"/>
              </a:spcBef>
              <a:buFont typeface="Arial" charset="0"/>
              <a:buNone/>
            </a:pPr>
            <a:endParaRPr lang="tr-TR" sz="2800">
              <a:latin typeface="Calibri" pitchFamily="34" charset="0"/>
            </a:endParaRPr>
          </a:p>
        </p:txBody>
      </p:sp>
      <p:sp>
        <p:nvSpPr>
          <p:cNvPr id="7" name="6 Yuvarlatılmış Dikdörtgen"/>
          <p:cNvSpPr/>
          <p:nvPr/>
        </p:nvSpPr>
        <p:spPr>
          <a:xfrm>
            <a:off x="-214346" y="571480"/>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İmha Listelerinin Kesinlik Kazanması</a:t>
            </a:r>
          </a:p>
        </p:txBody>
      </p:sp>
      <p:sp>
        <p:nvSpPr>
          <p:cNvPr id="10" name="9 Yuvarlatılmış Dikdörtgen"/>
          <p:cNvSpPr/>
          <p:nvPr/>
        </p:nvSpPr>
        <p:spPr>
          <a:xfrm>
            <a:off x="1619672" y="3305959"/>
            <a:ext cx="6715172" cy="2714644"/>
          </a:xfrm>
          <a:prstGeom prst="round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800" dirty="0"/>
              <a:t>	İmhaya ayrılan malzemenin konusunun açık, anlaşılır, yoruma meydan vermeyecek şekilde listenin “Konusu” kısmına yazılmasıdır.</a:t>
            </a:r>
          </a:p>
        </p:txBody>
      </p:sp>
      <p:pic>
        <p:nvPicPr>
          <p:cNvPr id="199690" name="Picture 2"/>
          <p:cNvPicPr>
            <a:picLocks noChangeAspect="1" noChangeArrowheads="1"/>
          </p:cNvPicPr>
          <p:nvPr/>
        </p:nvPicPr>
        <p:blipFill>
          <a:blip r:embed="rId4" cstate="print"/>
          <a:srcRect/>
          <a:stretch>
            <a:fillRect/>
          </a:stretch>
        </p:blipFill>
        <p:spPr bwMode="auto">
          <a:xfrm>
            <a:off x="5219700" y="1500188"/>
            <a:ext cx="2151063" cy="18049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23555"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dirty="0">
              <a:latin typeface="Calibri" pitchFamily="34" charset="0"/>
            </a:endParaRPr>
          </a:p>
        </p:txBody>
      </p:sp>
      <p:sp>
        <p:nvSpPr>
          <p:cNvPr id="23556" name="Rectangle 3"/>
          <p:cNvSpPr txBox="1">
            <a:spLocks noChangeArrowheads="1"/>
          </p:cNvSpPr>
          <p:nvPr/>
        </p:nvSpPr>
        <p:spPr bwMode="auto">
          <a:xfrm>
            <a:off x="457200" y="4509120"/>
            <a:ext cx="8507287" cy="936103"/>
          </a:xfrm>
          <a:prstGeom prst="rect">
            <a:avLst/>
          </a:prstGeom>
          <a:noFill/>
          <a:ln w="9525">
            <a:noFill/>
            <a:miter lim="800000"/>
            <a:headEnd/>
            <a:tailEnd/>
          </a:ln>
        </p:spPr>
        <p:txBody>
          <a:bodyPr/>
          <a:lstStyle/>
          <a:p>
            <a:pPr marL="342900" indent="-342900" algn="just">
              <a:spcBef>
                <a:spcPct val="20000"/>
              </a:spcBef>
              <a:buFont typeface="Arial" charset="0"/>
              <a:buNone/>
            </a:pPr>
            <a:r>
              <a:rPr lang="tr-TR" sz="3200" dirty="0" smtClean="0">
                <a:latin typeface="Calibri" pitchFamily="34" charset="0"/>
              </a:rPr>
              <a:t>Elektronik belge üretimi, dağıtımı, paylaşımı ve erişimi ile </a:t>
            </a:r>
            <a:r>
              <a:rPr lang="tr-TR" sz="3200" dirty="0">
                <a:latin typeface="Calibri" pitchFamily="34" charset="0"/>
              </a:rPr>
              <a:t>bilişim teknolojisini kullanmak okuma </a:t>
            </a:r>
            <a:r>
              <a:rPr lang="tr-TR" sz="3200" dirty="0" smtClean="0">
                <a:latin typeface="Calibri" pitchFamily="34" charset="0"/>
              </a:rPr>
              <a:t>yazma bilmek kadar önemli bir bilgi alanıdır.</a:t>
            </a:r>
            <a:endParaRPr lang="tr-TR" sz="3200" dirty="0">
              <a:latin typeface="Calibri" pitchFamily="34" charset="0"/>
            </a:endParaRPr>
          </a:p>
        </p:txBody>
      </p:sp>
      <p:sp>
        <p:nvSpPr>
          <p:cNvPr id="7" name="6 Yuvarlatılmış Dikdörtgen"/>
          <p:cNvSpPr/>
          <p:nvPr/>
        </p:nvSpPr>
        <p:spPr>
          <a:xfrm>
            <a:off x="-214346" y="571480"/>
            <a:ext cx="4929190" cy="71438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dirty="0"/>
              <a:t>        </a:t>
            </a:r>
            <a:r>
              <a:rPr lang="tr-TR" sz="2800" b="1" dirty="0"/>
              <a:t>Arşivin Önemi</a:t>
            </a:r>
          </a:p>
        </p:txBody>
      </p:sp>
      <p:sp>
        <p:nvSpPr>
          <p:cNvPr id="10" name="9 Yatay Kaydırma"/>
          <p:cNvSpPr/>
          <p:nvPr/>
        </p:nvSpPr>
        <p:spPr>
          <a:xfrm>
            <a:off x="642938" y="1843137"/>
            <a:ext cx="8001000" cy="2286000"/>
          </a:xfrm>
          <a:prstGeom prst="horizontalScroll">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tr-TR" sz="2800" b="1" i="1" dirty="0">
                <a:solidFill>
                  <a:schemeClr val="tx1"/>
                </a:solidFill>
                <a:latin typeface="Times New Roman" pitchFamily="18" charset="0"/>
                <a:cs typeface="Times New Roman" pitchFamily="18" charset="0"/>
              </a:rPr>
              <a:t>“Cehalet artık okuma yazma bilmemek değil, bilgiye nasıl ulaşılacağını bilmemektir.”</a:t>
            </a:r>
            <a:r>
              <a:rPr lang="tr-TR" sz="2800" b="1" dirty="0">
                <a:solidFill>
                  <a:schemeClr val="tx1"/>
                </a:solidFill>
                <a:latin typeface="Times New Roman" pitchFamily="18" charset="0"/>
                <a:cs typeface="Times New Roman" pitchFamily="18" charset="0"/>
              </a:rPr>
              <a:t> </a:t>
            </a:r>
          </a:p>
        </p:txBody>
      </p:sp>
      <p:sp>
        <p:nvSpPr>
          <p:cNvPr id="12" name="11 Yuvarlatılmış Dikdörtgen"/>
          <p:cNvSpPr/>
          <p:nvPr/>
        </p:nvSpPr>
        <p:spPr>
          <a:xfrm>
            <a:off x="4857752" y="3682572"/>
            <a:ext cx="3000396" cy="642942"/>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tr-TR" sz="2000" dirty="0"/>
              <a:t>           Alvin TOFFLER </a:t>
            </a:r>
          </a:p>
        </p:txBody>
      </p:sp>
      <p:pic>
        <p:nvPicPr>
          <p:cNvPr id="12290"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236296" y="574743"/>
            <a:ext cx="1560513" cy="317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2"/>
                                        </p:tgtEl>
                                        <p:attrNameLst>
                                          <p:attrName>ppt_y</p:attrName>
                                        </p:attrNameLst>
                                      </p:cBhvr>
                                      <p:tavLst>
                                        <p:tav tm="0">
                                          <p:val>
                                            <p:strVal val="#ppt_y"/>
                                          </p:val>
                                        </p:tav>
                                        <p:tav tm="100000">
                                          <p:val>
                                            <p:strVal val="#ppt_y"/>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201730"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201731" name="Rectangle 3"/>
          <p:cNvSpPr txBox="1">
            <a:spLocks noChangeArrowheads="1"/>
          </p:cNvSpPr>
          <p:nvPr/>
        </p:nvSpPr>
        <p:spPr bwMode="auto">
          <a:xfrm>
            <a:off x="928688" y="2143125"/>
            <a:ext cx="7715250" cy="4389438"/>
          </a:xfrm>
          <a:prstGeom prst="rect">
            <a:avLst/>
          </a:prstGeom>
          <a:noFill/>
          <a:ln w="9525">
            <a:noFill/>
            <a:miter lim="800000"/>
            <a:headEnd/>
            <a:tailEnd/>
          </a:ln>
        </p:spPr>
        <p:txBody>
          <a:bodyPr/>
          <a:lstStyle/>
          <a:p>
            <a:pPr marL="342900" indent="-342900" algn="just">
              <a:spcBef>
                <a:spcPct val="20000"/>
              </a:spcBef>
              <a:buFont typeface="Arial" charset="0"/>
              <a:buNone/>
            </a:pPr>
            <a:r>
              <a:rPr lang="tr-TR" sz="2800">
                <a:latin typeface="Calibri" pitchFamily="34" charset="0"/>
              </a:rPr>
              <a:t>	İmha listelerinin her sayfasına komisyon üyelerinin ismi açılarak üyelerin, her sayfayı imzalaması sağlamalıdır.</a:t>
            </a:r>
          </a:p>
          <a:p>
            <a:pPr marL="342900" indent="-342900" algn="just">
              <a:spcBef>
                <a:spcPct val="20000"/>
              </a:spcBef>
              <a:buFont typeface="Arial" charset="0"/>
              <a:buNone/>
            </a:pPr>
            <a:endParaRPr lang="tr-TR" sz="2800">
              <a:latin typeface="Calibri" pitchFamily="34" charset="0"/>
            </a:endParaRPr>
          </a:p>
          <a:p>
            <a:pPr marL="342900" indent="-342900" algn="just">
              <a:spcBef>
                <a:spcPct val="20000"/>
              </a:spcBef>
              <a:buFont typeface="Arial" charset="0"/>
              <a:buNone/>
            </a:pPr>
            <a:r>
              <a:rPr lang="tr-TR" sz="2800">
                <a:latin typeface="Calibri" pitchFamily="34" charset="0"/>
              </a:rPr>
              <a:t>	Ayıklama ve İmha Komisyonu işlemlerini tamamlayıp imha listesini oluşturduktan sonra listedeki belgelerin imhası için yine en üst makamdan olur almalıdır.</a:t>
            </a:r>
          </a:p>
        </p:txBody>
      </p:sp>
      <p:sp>
        <p:nvSpPr>
          <p:cNvPr id="6" name="5 Yuvarlatılmış Dikdörtgen"/>
          <p:cNvSpPr/>
          <p:nvPr/>
        </p:nvSpPr>
        <p:spPr>
          <a:xfrm>
            <a:off x="-214346" y="571480"/>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İmha Listelerinin Kesinlik Kazanması</a:t>
            </a:r>
          </a:p>
        </p:txBody>
      </p:sp>
      <p:pic>
        <p:nvPicPr>
          <p:cNvPr id="201735" name="Picture 2"/>
          <p:cNvPicPr>
            <a:picLocks noChangeAspect="1" noChangeArrowheads="1"/>
          </p:cNvPicPr>
          <p:nvPr/>
        </p:nvPicPr>
        <p:blipFill>
          <a:blip r:embed="rId4" cstate="print"/>
          <a:srcRect/>
          <a:stretch>
            <a:fillRect/>
          </a:stretch>
        </p:blipFill>
        <p:spPr bwMode="auto">
          <a:xfrm>
            <a:off x="0" y="1500188"/>
            <a:ext cx="1331913" cy="3368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203778"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203779" name="Rectangle 3"/>
          <p:cNvSpPr txBox="1">
            <a:spLocks noChangeArrowheads="1"/>
          </p:cNvSpPr>
          <p:nvPr/>
        </p:nvSpPr>
        <p:spPr bwMode="auto">
          <a:xfrm>
            <a:off x="857250" y="2468563"/>
            <a:ext cx="7715250" cy="4389437"/>
          </a:xfrm>
          <a:prstGeom prst="rect">
            <a:avLst/>
          </a:prstGeom>
          <a:noFill/>
          <a:ln w="9525">
            <a:noFill/>
            <a:miter lim="800000"/>
            <a:headEnd/>
            <a:tailEnd/>
          </a:ln>
        </p:spPr>
        <p:txBody>
          <a:bodyPr/>
          <a:lstStyle/>
          <a:p>
            <a:pPr marL="342900" indent="-342900">
              <a:spcBef>
                <a:spcPct val="20000"/>
              </a:spcBef>
              <a:buFont typeface="Arial" charset="0"/>
              <a:buNone/>
            </a:pPr>
            <a:r>
              <a:rPr lang="tr-TR" sz="3200">
                <a:latin typeface="Calibri" pitchFamily="34" charset="0"/>
              </a:rPr>
              <a:t>	Hazırlanan imha listeleri, ilgili kurum ve kuruluşun en üst amirinin onayını müteakip kesinlik kazanır.</a:t>
            </a:r>
          </a:p>
        </p:txBody>
      </p:sp>
      <p:sp>
        <p:nvSpPr>
          <p:cNvPr id="6" name="5 Yuvarlatılmış Dikdörtgen"/>
          <p:cNvSpPr/>
          <p:nvPr/>
        </p:nvSpPr>
        <p:spPr>
          <a:xfrm>
            <a:off x="-214346" y="571480"/>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İmha Listelerinin Kesinlik Kazanması</a:t>
            </a:r>
          </a:p>
        </p:txBody>
      </p:sp>
      <p:pic>
        <p:nvPicPr>
          <p:cNvPr id="203783" name="Picture 2" descr="C:\Users\aakbayir\Desktop\Onay-işareti.jpg"/>
          <p:cNvPicPr>
            <a:picLocks noChangeAspect="1" noChangeArrowheads="1"/>
          </p:cNvPicPr>
          <p:nvPr/>
        </p:nvPicPr>
        <p:blipFill>
          <a:blip r:embed="rId4" cstate="print"/>
          <a:srcRect/>
          <a:stretch>
            <a:fillRect/>
          </a:stretch>
        </p:blipFill>
        <p:spPr bwMode="auto">
          <a:xfrm>
            <a:off x="4214813" y="3786188"/>
            <a:ext cx="3756025" cy="218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4"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5345"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5346"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5347" name="Rectangle 3"/>
          <p:cNvSpPr txBox="1">
            <a:spLocks noChangeArrowheads="1"/>
          </p:cNvSpPr>
          <p:nvPr/>
        </p:nvSpPr>
        <p:spPr bwMode="auto">
          <a:xfrm>
            <a:off x="457200" y="1935163"/>
            <a:ext cx="8229600" cy="4389437"/>
          </a:xfrm>
          <a:prstGeom prst="rect">
            <a:avLst/>
          </a:prstGeom>
          <a:noFill/>
          <a:ln w="9525">
            <a:noFill/>
            <a:miter lim="800000"/>
            <a:headEnd/>
            <a:tailEnd/>
          </a:ln>
        </p:spPr>
        <p:txBody>
          <a:bodyPr/>
          <a:lstStyle/>
          <a:p>
            <a:pPr marL="342900" indent="-342900">
              <a:spcBef>
                <a:spcPct val="20000"/>
              </a:spcBef>
              <a:buFont typeface="Arial" charset="0"/>
              <a:buChar char="•"/>
            </a:pPr>
            <a:endParaRPr lang="tr-TR" sz="3200">
              <a:latin typeface="Calibri" pitchFamily="34" charset="0"/>
            </a:endParaRPr>
          </a:p>
        </p:txBody>
      </p:sp>
      <p:sp>
        <p:nvSpPr>
          <p:cNvPr id="10" name="9 Yuvarlatılmış Dikdörtgen"/>
          <p:cNvSpPr/>
          <p:nvPr/>
        </p:nvSpPr>
        <p:spPr>
          <a:xfrm>
            <a:off x="-214346" y="571480"/>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Örnek İmha Listesi</a:t>
            </a:r>
          </a:p>
        </p:txBody>
      </p:sp>
      <p:pic>
        <p:nvPicPr>
          <p:cNvPr id="5351" name="Picture 187"/>
          <p:cNvPicPr>
            <a:picLocks noChangeAspect="1" noChangeArrowheads="1"/>
          </p:cNvPicPr>
          <p:nvPr/>
        </p:nvPicPr>
        <p:blipFill>
          <a:blip r:embed="rId5" cstate="print"/>
          <a:srcRect/>
          <a:stretch>
            <a:fillRect/>
          </a:stretch>
        </p:blipFill>
        <p:spPr bwMode="auto">
          <a:xfrm>
            <a:off x="6948488" y="1022350"/>
            <a:ext cx="2195512" cy="5014913"/>
          </a:xfrm>
          <a:prstGeom prst="rect">
            <a:avLst/>
          </a:prstGeom>
          <a:noFill/>
          <a:ln w="9525">
            <a:noFill/>
            <a:miter lim="800000"/>
            <a:headEnd/>
            <a:tailEnd/>
          </a:ln>
        </p:spPr>
      </p:pic>
      <p:graphicFrame>
        <p:nvGraphicFramePr>
          <p:cNvPr id="5380" name="Object 260"/>
          <p:cNvGraphicFramePr>
            <a:graphicFrameLocks noChangeAspect="1"/>
          </p:cNvGraphicFramePr>
          <p:nvPr/>
        </p:nvGraphicFramePr>
        <p:xfrm>
          <a:off x="2195736" y="1628800"/>
          <a:ext cx="4032448" cy="4752528"/>
        </p:xfrm>
        <a:graphic>
          <a:graphicData uri="http://schemas.openxmlformats.org/presentationml/2006/ole">
            <p:oleObj spid="_x0000_s5380" name="Document" r:id="rId6" imgW="6272877" imgH="8468053" progId="Word.Document.8">
              <p:embed/>
            </p:oleObj>
          </a:graphicData>
        </a:graphic>
      </p:graphicFrame>
    </p:spTree>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220162"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220163"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220164" name="Rectangle 3"/>
          <p:cNvSpPr txBox="1">
            <a:spLocks noChangeArrowheads="1"/>
          </p:cNvSpPr>
          <p:nvPr/>
        </p:nvSpPr>
        <p:spPr bwMode="auto">
          <a:xfrm>
            <a:off x="357188" y="1928813"/>
            <a:ext cx="8229600" cy="4389437"/>
          </a:xfrm>
          <a:prstGeom prst="rect">
            <a:avLst/>
          </a:prstGeom>
          <a:noFill/>
          <a:ln w="9525">
            <a:noFill/>
            <a:miter lim="800000"/>
            <a:headEnd/>
            <a:tailEnd/>
          </a:ln>
        </p:spPr>
        <p:txBody>
          <a:bodyPr/>
          <a:lstStyle/>
          <a:p>
            <a:pPr marL="342900" indent="-342900">
              <a:spcBef>
                <a:spcPct val="20000"/>
              </a:spcBef>
              <a:buFont typeface="Arial" charset="0"/>
              <a:buChar char="•"/>
            </a:pPr>
            <a:endParaRPr lang="tr-TR" sz="3200">
              <a:latin typeface="Calibri" pitchFamily="34" charset="0"/>
            </a:endParaRPr>
          </a:p>
        </p:txBody>
      </p:sp>
      <p:sp>
        <p:nvSpPr>
          <p:cNvPr id="220165" name="Rectangle 2"/>
          <p:cNvSpPr txBox="1">
            <a:spLocks noChangeArrowheads="1"/>
          </p:cNvSpPr>
          <p:nvPr/>
        </p:nvSpPr>
        <p:spPr bwMode="auto">
          <a:xfrm>
            <a:off x="692150" y="796925"/>
            <a:ext cx="8229600" cy="10922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220166" name="Rectangle 3"/>
          <p:cNvSpPr txBox="1">
            <a:spLocks noChangeArrowheads="1"/>
          </p:cNvSpPr>
          <p:nvPr/>
        </p:nvSpPr>
        <p:spPr bwMode="auto">
          <a:xfrm>
            <a:off x="785813" y="1857375"/>
            <a:ext cx="7867650" cy="4389438"/>
          </a:xfrm>
          <a:prstGeom prst="rect">
            <a:avLst/>
          </a:prstGeom>
          <a:noFill/>
          <a:ln w="9525">
            <a:noFill/>
            <a:miter lim="800000"/>
            <a:headEnd/>
            <a:tailEnd/>
          </a:ln>
        </p:spPr>
        <p:txBody>
          <a:bodyPr/>
          <a:lstStyle/>
          <a:p>
            <a:pPr marL="342900" indent="-342900" algn="just">
              <a:lnSpc>
                <a:spcPct val="80000"/>
              </a:lnSpc>
              <a:spcBef>
                <a:spcPct val="20000"/>
              </a:spcBef>
              <a:buFont typeface="Arial" charset="0"/>
              <a:buNone/>
            </a:pPr>
            <a:r>
              <a:rPr lang="tr-TR" sz="2400">
                <a:latin typeface="Calibri" pitchFamily="34" charset="0"/>
              </a:rPr>
              <a:t>	</a:t>
            </a:r>
          </a:p>
          <a:p>
            <a:pPr marL="342900" indent="-342900" algn="just">
              <a:lnSpc>
                <a:spcPct val="80000"/>
              </a:lnSpc>
              <a:spcBef>
                <a:spcPct val="20000"/>
              </a:spcBef>
              <a:buFont typeface="Arial" charset="0"/>
              <a:buNone/>
            </a:pPr>
            <a:endParaRPr lang="tr-TR" sz="2400" i="1">
              <a:latin typeface="Calibri" pitchFamily="34" charset="0"/>
            </a:endParaRPr>
          </a:p>
          <a:p>
            <a:pPr marL="342900" indent="-342900" algn="just">
              <a:lnSpc>
                <a:spcPct val="80000"/>
              </a:lnSpc>
              <a:spcBef>
                <a:spcPct val="20000"/>
              </a:spcBef>
              <a:buFont typeface="Arial" charset="0"/>
              <a:buNone/>
            </a:pPr>
            <a:r>
              <a:rPr lang="tr-TR" sz="2400" i="1">
                <a:latin typeface="Calibri" pitchFamily="34" charset="0"/>
              </a:rPr>
              <a:t>	“İmha işlemi, düzenlenecek iki nüsha tutanakla tespit edilir. Bu tutanak, ayıklama ve imha komisyonlarının başkan ve üyeleri tarafından imzalanır.”</a:t>
            </a:r>
            <a:endParaRPr lang="tr-TR" sz="2400">
              <a:latin typeface="Calibri" pitchFamily="34" charset="0"/>
            </a:endParaRPr>
          </a:p>
          <a:p>
            <a:pPr marL="342900" indent="-342900" algn="just">
              <a:lnSpc>
                <a:spcPct val="80000"/>
              </a:lnSpc>
              <a:spcBef>
                <a:spcPct val="20000"/>
              </a:spcBef>
              <a:buFont typeface="Arial" charset="0"/>
              <a:buNone/>
            </a:pPr>
            <a:endParaRPr lang="tr-TR" sz="2400">
              <a:latin typeface="Calibri" pitchFamily="34" charset="0"/>
            </a:endParaRPr>
          </a:p>
          <a:p>
            <a:pPr marL="342900" indent="-342900" algn="just">
              <a:lnSpc>
                <a:spcPct val="80000"/>
              </a:lnSpc>
              <a:spcBef>
                <a:spcPct val="20000"/>
              </a:spcBef>
              <a:buFont typeface="Arial" charset="0"/>
              <a:buNone/>
            </a:pPr>
            <a:r>
              <a:rPr lang="tr-TR" sz="2400">
                <a:latin typeface="Calibri" pitchFamily="34" charset="0"/>
              </a:rPr>
              <a:t>	Kurum arşivi, ayıklama işlemini müteakip “İmha Onayı”nı aldıktan sonra, evrakın imhası veya imha edilmek üzere teslimi anında göstermek üzere, iki nüsha imha tutanağı tutmak zorundadır. Bu tutanak imhaya ayrılan malzemenin imha edildiğini belgelemek açısından gereklidir.</a:t>
            </a:r>
          </a:p>
        </p:txBody>
      </p:sp>
      <p:sp>
        <p:nvSpPr>
          <p:cNvPr id="10" name="9 Yuvarlatılmış Dikdörtgen"/>
          <p:cNvSpPr/>
          <p:nvPr/>
        </p:nvSpPr>
        <p:spPr>
          <a:xfrm>
            <a:off x="-214346" y="571480"/>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İmha Tutanağı</a:t>
            </a:r>
          </a:p>
        </p:txBody>
      </p:sp>
      <p:pic>
        <p:nvPicPr>
          <p:cNvPr id="220170" name="Picture 2"/>
          <p:cNvPicPr>
            <a:picLocks noChangeAspect="1" noChangeArrowheads="1"/>
          </p:cNvPicPr>
          <p:nvPr/>
        </p:nvPicPr>
        <p:blipFill>
          <a:blip r:embed="rId4" cstate="print"/>
          <a:srcRect/>
          <a:stretch>
            <a:fillRect/>
          </a:stretch>
        </p:blipFill>
        <p:spPr bwMode="auto">
          <a:xfrm>
            <a:off x="0" y="1500188"/>
            <a:ext cx="1187450" cy="3368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222210"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222211"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222212" name="Rectangle 3"/>
          <p:cNvSpPr txBox="1">
            <a:spLocks noChangeArrowheads="1"/>
          </p:cNvSpPr>
          <p:nvPr/>
        </p:nvSpPr>
        <p:spPr bwMode="auto">
          <a:xfrm>
            <a:off x="457200" y="1935163"/>
            <a:ext cx="8229600" cy="4389437"/>
          </a:xfrm>
          <a:prstGeom prst="rect">
            <a:avLst/>
          </a:prstGeom>
          <a:noFill/>
          <a:ln w="9525">
            <a:noFill/>
            <a:miter lim="800000"/>
            <a:headEnd/>
            <a:tailEnd/>
          </a:ln>
        </p:spPr>
        <p:txBody>
          <a:bodyPr/>
          <a:lstStyle/>
          <a:p>
            <a:pPr marL="342900" indent="-342900">
              <a:spcBef>
                <a:spcPct val="20000"/>
              </a:spcBef>
              <a:buFont typeface="Arial" charset="0"/>
              <a:buChar char="•"/>
            </a:pPr>
            <a:endParaRPr lang="tr-TR" sz="3200">
              <a:latin typeface="Calibri" pitchFamily="34" charset="0"/>
            </a:endParaRPr>
          </a:p>
        </p:txBody>
      </p:sp>
      <p:sp>
        <p:nvSpPr>
          <p:cNvPr id="222213" name="Rectangle 5"/>
          <p:cNvSpPr txBox="1">
            <a:spLocks noChangeArrowheads="1"/>
          </p:cNvSpPr>
          <p:nvPr/>
        </p:nvSpPr>
        <p:spPr bwMode="auto">
          <a:xfrm>
            <a:off x="857250" y="2000250"/>
            <a:ext cx="7867650" cy="4603750"/>
          </a:xfrm>
          <a:prstGeom prst="rect">
            <a:avLst/>
          </a:prstGeom>
          <a:noFill/>
          <a:ln w="9525">
            <a:noFill/>
            <a:miter lim="800000"/>
            <a:headEnd/>
            <a:tailEnd/>
          </a:ln>
        </p:spPr>
        <p:txBody>
          <a:bodyPr/>
          <a:lstStyle/>
          <a:p>
            <a:pPr marL="342900" indent="-342900">
              <a:lnSpc>
                <a:spcPct val="80000"/>
              </a:lnSpc>
              <a:spcBef>
                <a:spcPct val="20000"/>
              </a:spcBef>
              <a:buFont typeface="Arial" charset="0"/>
              <a:buNone/>
            </a:pPr>
            <a:r>
              <a:rPr lang="tr-TR" sz="2000" b="1">
                <a:latin typeface="Calibri" pitchFamily="34" charset="0"/>
              </a:rPr>
              <a:t>	                         		İMHA TUTANAĞI</a:t>
            </a:r>
            <a:endParaRPr lang="tr-TR" sz="2000">
              <a:latin typeface="Calibri" pitchFamily="34" charset="0"/>
            </a:endParaRPr>
          </a:p>
          <a:p>
            <a:pPr marL="342900" indent="-342900">
              <a:lnSpc>
                <a:spcPct val="80000"/>
              </a:lnSpc>
              <a:spcBef>
                <a:spcPct val="20000"/>
              </a:spcBef>
              <a:buFont typeface="Arial" charset="0"/>
              <a:buChar char="•"/>
            </a:pPr>
            <a:endParaRPr lang="tr-TR" sz="2000">
              <a:latin typeface="Calibri" pitchFamily="34" charset="0"/>
            </a:endParaRPr>
          </a:p>
          <a:p>
            <a:pPr marL="342900" indent="-342900">
              <a:lnSpc>
                <a:spcPct val="80000"/>
              </a:lnSpc>
              <a:spcBef>
                <a:spcPct val="20000"/>
              </a:spcBef>
              <a:buFont typeface="Arial" charset="0"/>
              <a:buNone/>
            </a:pPr>
            <a:r>
              <a:rPr lang="tr-TR" sz="2000">
                <a:latin typeface="Calibri" pitchFamily="34" charset="0"/>
              </a:rPr>
              <a:t>		Ayıklama ve İmha Komisyonu’nca, ........................ Genel Müdürlüğü’nün ........../........ yıllarına ait evrakı ayıklama işlemine tâbi tutularak muhafazasına lüzum görülmeyenler, imha listeleri tutulmak suretiyle imhaya ayrılmıştır. </a:t>
            </a:r>
          </a:p>
          <a:p>
            <a:pPr marL="342900" indent="-342900">
              <a:lnSpc>
                <a:spcPct val="80000"/>
              </a:lnSpc>
              <a:spcBef>
                <a:spcPct val="20000"/>
              </a:spcBef>
              <a:buFont typeface="Arial" charset="0"/>
              <a:buNone/>
            </a:pPr>
            <a:r>
              <a:rPr lang="tr-TR" sz="2000">
                <a:latin typeface="Calibri" pitchFamily="34" charset="0"/>
              </a:rPr>
              <a:t>	.............. tarih ve ................. sayılı Makam Onayı’nı müteakip, yukarıda zikredilen evrak imha edilmek üzere ...................... tarihinde Başbakanlık Ergazi Kağıt Paralama, Parçalama ve Balyalama ünitesine teslim edilmiştir.</a:t>
            </a:r>
          </a:p>
          <a:p>
            <a:pPr marL="342900" indent="-342900">
              <a:lnSpc>
                <a:spcPct val="80000"/>
              </a:lnSpc>
              <a:spcBef>
                <a:spcPct val="20000"/>
              </a:spcBef>
              <a:buFont typeface="Arial" charset="0"/>
              <a:buNone/>
            </a:pPr>
            <a:r>
              <a:rPr lang="tr-TR" sz="2000">
                <a:latin typeface="Calibri" pitchFamily="34" charset="0"/>
              </a:rPr>
              <a:t>	</a:t>
            </a:r>
          </a:p>
          <a:p>
            <a:pPr marL="342900" indent="-342900">
              <a:lnSpc>
                <a:spcPct val="80000"/>
              </a:lnSpc>
              <a:spcBef>
                <a:spcPct val="20000"/>
              </a:spcBef>
              <a:buFont typeface="Arial" charset="0"/>
              <a:buNone/>
            </a:pPr>
            <a:r>
              <a:rPr lang="tr-TR" sz="2000">
                <a:latin typeface="Calibri" pitchFamily="34" charset="0"/>
              </a:rPr>
              <a:t>	Başkan	Üye	          Üye	Üye	     Üye</a:t>
            </a:r>
          </a:p>
          <a:p>
            <a:pPr marL="342900" indent="-342900">
              <a:lnSpc>
                <a:spcPct val="80000"/>
              </a:lnSpc>
              <a:spcBef>
                <a:spcPct val="20000"/>
              </a:spcBef>
              <a:buFont typeface="Arial" charset="0"/>
              <a:buNone/>
            </a:pPr>
            <a:r>
              <a:rPr lang="tr-TR" sz="2000">
                <a:latin typeface="Calibri" pitchFamily="34" charset="0"/>
              </a:rPr>
              <a:t>	(İmza)	(İmza)    	        (İmza)      	(İmza)	     (İmza)</a:t>
            </a:r>
          </a:p>
        </p:txBody>
      </p:sp>
      <p:sp>
        <p:nvSpPr>
          <p:cNvPr id="9" name="8 Yuvarlatılmış Dikdörtgen"/>
          <p:cNvSpPr/>
          <p:nvPr/>
        </p:nvSpPr>
        <p:spPr>
          <a:xfrm>
            <a:off x="-214346" y="571480"/>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İmha Tutanağı</a:t>
            </a:r>
          </a:p>
        </p:txBody>
      </p:sp>
      <p:pic>
        <p:nvPicPr>
          <p:cNvPr id="222217" name="Picture 3"/>
          <p:cNvPicPr>
            <a:picLocks noChangeAspect="1" noChangeArrowheads="1"/>
          </p:cNvPicPr>
          <p:nvPr/>
        </p:nvPicPr>
        <p:blipFill>
          <a:blip r:embed="rId4" cstate="print"/>
          <a:srcRect/>
          <a:stretch>
            <a:fillRect/>
          </a:stretch>
        </p:blipFill>
        <p:spPr bwMode="auto">
          <a:xfrm>
            <a:off x="0" y="1527175"/>
            <a:ext cx="1258888" cy="31972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224258"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224259"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224260" name="Rectangle 3"/>
          <p:cNvSpPr txBox="1">
            <a:spLocks noChangeArrowheads="1"/>
          </p:cNvSpPr>
          <p:nvPr/>
        </p:nvSpPr>
        <p:spPr bwMode="auto">
          <a:xfrm>
            <a:off x="457200" y="1935163"/>
            <a:ext cx="8229600" cy="4389437"/>
          </a:xfrm>
          <a:prstGeom prst="rect">
            <a:avLst/>
          </a:prstGeom>
          <a:noFill/>
          <a:ln w="9525">
            <a:noFill/>
            <a:miter lim="800000"/>
            <a:headEnd/>
            <a:tailEnd/>
          </a:ln>
        </p:spPr>
        <p:txBody>
          <a:bodyPr/>
          <a:lstStyle/>
          <a:p>
            <a:pPr marL="342900" indent="-342900">
              <a:spcBef>
                <a:spcPct val="20000"/>
              </a:spcBef>
              <a:buFont typeface="Arial" charset="0"/>
              <a:buChar char="•"/>
            </a:pPr>
            <a:endParaRPr lang="tr-TR" sz="3200">
              <a:latin typeface="Calibri" pitchFamily="34" charset="0"/>
            </a:endParaRPr>
          </a:p>
        </p:txBody>
      </p:sp>
      <p:sp>
        <p:nvSpPr>
          <p:cNvPr id="224261" name="Rectangle 2"/>
          <p:cNvSpPr txBox="1">
            <a:spLocks noChangeArrowheads="1"/>
          </p:cNvSpPr>
          <p:nvPr/>
        </p:nvSpPr>
        <p:spPr bwMode="auto">
          <a:xfrm>
            <a:off x="609600" y="8572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224262" name="Rectangle 3"/>
          <p:cNvSpPr txBox="1">
            <a:spLocks noChangeArrowheads="1"/>
          </p:cNvSpPr>
          <p:nvPr/>
        </p:nvSpPr>
        <p:spPr bwMode="auto">
          <a:xfrm>
            <a:off x="285750" y="1928813"/>
            <a:ext cx="7867650" cy="4389437"/>
          </a:xfrm>
          <a:prstGeom prst="rect">
            <a:avLst/>
          </a:prstGeom>
          <a:noFill/>
          <a:ln w="9525">
            <a:noFill/>
            <a:miter lim="800000"/>
            <a:headEnd/>
            <a:tailEnd/>
          </a:ln>
        </p:spPr>
        <p:txBody>
          <a:bodyPr/>
          <a:lstStyle/>
          <a:p>
            <a:pPr marL="342900" indent="-342900" algn="just">
              <a:lnSpc>
                <a:spcPct val="80000"/>
              </a:lnSpc>
              <a:spcBef>
                <a:spcPct val="20000"/>
              </a:spcBef>
              <a:buFont typeface="Arial" charset="0"/>
              <a:buNone/>
            </a:pPr>
            <a:r>
              <a:rPr lang="tr-TR" sz="2400">
                <a:latin typeface="Calibri" pitchFamily="34" charset="0"/>
              </a:rPr>
              <a:t>	</a:t>
            </a:r>
            <a:r>
              <a:rPr lang="tr-TR" sz="2400" i="1">
                <a:latin typeface="Calibri" pitchFamily="34" charset="0"/>
              </a:rPr>
              <a:t>	“İkişer nüsha olarak hazırlanan imha listeleri ve tutanakları, bunlarla ilgili yazışma ve onaylar, aidiyetleri göz önünde  bulundurularak gruplandırılır. Bu nüshalardan birincisi </a:t>
            </a:r>
            <a:r>
              <a:rPr lang="tr-TR" sz="2400" b="1" i="1">
                <a:solidFill>
                  <a:srgbClr val="FF0000"/>
                </a:solidFill>
                <a:latin typeface="Calibri" pitchFamily="34" charset="0"/>
              </a:rPr>
              <a:t>birim</a:t>
            </a:r>
            <a:r>
              <a:rPr lang="tr-TR" sz="2400" i="1">
                <a:latin typeface="Calibri" pitchFamily="34" charset="0"/>
              </a:rPr>
              <a:t>, ikincisi </a:t>
            </a:r>
            <a:r>
              <a:rPr lang="tr-TR" sz="2400" b="1" i="1">
                <a:solidFill>
                  <a:srgbClr val="FF0000"/>
                </a:solidFill>
                <a:latin typeface="Calibri" pitchFamily="34" charset="0"/>
              </a:rPr>
              <a:t>kurum</a:t>
            </a:r>
            <a:r>
              <a:rPr lang="tr-TR" sz="2400" i="1">
                <a:latin typeface="Calibri" pitchFamily="34" charset="0"/>
              </a:rPr>
              <a:t> arşivinde muhafaza edilir.</a:t>
            </a:r>
          </a:p>
          <a:p>
            <a:pPr marL="342900" indent="-342900" algn="just">
              <a:lnSpc>
                <a:spcPct val="80000"/>
              </a:lnSpc>
              <a:spcBef>
                <a:spcPct val="20000"/>
              </a:spcBef>
              <a:buFont typeface="Arial" charset="0"/>
              <a:buNone/>
            </a:pPr>
            <a:r>
              <a:rPr lang="tr-TR" sz="2400" i="1">
                <a:latin typeface="Calibri" pitchFamily="34" charset="0"/>
              </a:rPr>
              <a:t>		Listeler, denetime hazır vaziyette 10 yıl süreyle saklanır.” (Madde 42)</a:t>
            </a:r>
          </a:p>
        </p:txBody>
      </p:sp>
      <p:sp>
        <p:nvSpPr>
          <p:cNvPr id="9" name="8 Yuvarlatılmış Dikdörtgen"/>
          <p:cNvSpPr/>
          <p:nvPr/>
        </p:nvSpPr>
        <p:spPr>
          <a:xfrm>
            <a:off x="-214346" y="571480"/>
            <a:ext cx="6715172"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b="1" dirty="0"/>
              <a:t>İmha Liste ve Tutanaklarının Saklanması ve Denetleme</a:t>
            </a:r>
          </a:p>
        </p:txBody>
      </p:sp>
      <p:pic>
        <p:nvPicPr>
          <p:cNvPr id="224266" name="Picture 3"/>
          <p:cNvPicPr>
            <a:picLocks noChangeAspect="1" noChangeArrowheads="1"/>
          </p:cNvPicPr>
          <p:nvPr/>
        </p:nvPicPr>
        <p:blipFill>
          <a:blip r:embed="rId4" cstate="print"/>
          <a:srcRect/>
          <a:stretch>
            <a:fillRect/>
          </a:stretch>
        </p:blipFill>
        <p:spPr bwMode="auto">
          <a:xfrm>
            <a:off x="928688" y="4000500"/>
            <a:ext cx="3608387" cy="2603500"/>
          </a:xfrm>
          <a:prstGeom prst="rect">
            <a:avLst/>
          </a:prstGeom>
          <a:noFill/>
          <a:ln w="9525">
            <a:noFill/>
            <a:miter lim="800000"/>
            <a:headEnd/>
            <a:tailEnd/>
          </a:ln>
        </p:spPr>
      </p:pic>
      <p:pic>
        <p:nvPicPr>
          <p:cNvPr id="224267" name="Picture 3"/>
          <p:cNvPicPr>
            <a:picLocks noChangeAspect="1" noChangeArrowheads="1"/>
          </p:cNvPicPr>
          <p:nvPr/>
        </p:nvPicPr>
        <p:blipFill>
          <a:blip r:embed="rId4" cstate="print"/>
          <a:srcRect/>
          <a:stretch>
            <a:fillRect/>
          </a:stretch>
        </p:blipFill>
        <p:spPr bwMode="auto">
          <a:xfrm>
            <a:off x="4929188" y="4021138"/>
            <a:ext cx="3536950" cy="255111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226306"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226307"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226308" name="Rectangle 3"/>
          <p:cNvSpPr txBox="1">
            <a:spLocks noChangeArrowheads="1"/>
          </p:cNvSpPr>
          <p:nvPr/>
        </p:nvSpPr>
        <p:spPr bwMode="auto">
          <a:xfrm>
            <a:off x="457200" y="1935163"/>
            <a:ext cx="8229600" cy="4389437"/>
          </a:xfrm>
          <a:prstGeom prst="rect">
            <a:avLst/>
          </a:prstGeom>
          <a:noFill/>
          <a:ln w="9525">
            <a:noFill/>
            <a:miter lim="800000"/>
            <a:headEnd/>
            <a:tailEnd/>
          </a:ln>
        </p:spPr>
        <p:txBody>
          <a:bodyPr/>
          <a:lstStyle/>
          <a:p>
            <a:pPr marL="342900" indent="-342900">
              <a:spcBef>
                <a:spcPct val="20000"/>
              </a:spcBef>
              <a:buFont typeface="Arial" charset="0"/>
              <a:buChar char="•"/>
            </a:pPr>
            <a:endParaRPr lang="tr-TR" sz="3200">
              <a:latin typeface="Calibri" pitchFamily="34" charset="0"/>
            </a:endParaRPr>
          </a:p>
        </p:txBody>
      </p:sp>
      <p:sp>
        <p:nvSpPr>
          <p:cNvPr id="226309" name="Rectangle 2"/>
          <p:cNvSpPr txBox="1">
            <a:spLocks noChangeArrowheads="1"/>
          </p:cNvSpPr>
          <p:nvPr/>
        </p:nvSpPr>
        <p:spPr bwMode="auto">
          <a:xfrm>
            <a:off x="609600" y="8572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226310" name="Rectangle 3"/>
          <p:cNvSpPr txBox="1">
            <a:spLocks noChangeArrowheads="1"/>
          </p:cNvSpPr>
          <p:nvPr/>
        </p:nvSpPr>
        <p:spPr bwMode="auto">
          <a:xfrm>
            <a:off x="928688" y="1928813"/>
            <a:ext cx="7867650" cy="2055812"/>
          </a:xfrm>
          <a:prstGeom prst="rect">
            <a:avLst/>
          </a:prstGeom>
          <a:noFill/>
          <a:ln w="9525">
            <a:noFill/>
            <a:miter lim="800000"/>
            <a:headEnd/>
            <a:tailEnd/>
          </a:ln>
        </p:spPr>
        <p:txBody>
          <a:bodyPr/>
          <a:lstStyle/>
          <a:p>
            <a:pPr marL="342900" indent="-342900">
              <a:lnSpc>
                <a:spcPct val="90000"/>
              </a:lnSpc>
              <a:spcBef>
                <a:spcPct val="20000"/>
              </a:spcBef>
              <a:buFont typeface="Arial" charset="0"/>
              <a:buNone/>
            </a:pPr>
            <a:endParaRPr lang="tr-TR" sz="2400">
              <a:latin typeface="Calibri" pitchFamily="34" charset="0"/>
            </a:endParaRPr>
          </a:p>
        </p:txBody>
      </p:sp>
      <p:sp>
        <p:nvSpPr>
          <p:cNvPr id="12" name="11 Yuvarlatılmış Dikdörtgen"/>
          <p:cNvSpPr/>
          <p:nvPr/>
        </p:nvSpPr>
        <p:spPr>
          <a:xfrm>
            <a:off x="-214346" y="571480"/>
            <a:ext cx="2857520"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İmha İşlemi</a:t>
            </a:r>
          </a:p>
        </p:txBody>
      </p:sp>
      <p:pic>
        <p:nvPicPr>
          <p:cNvPr id="226314" name="Picture 2"/>
          <p:cNvPicPr>
            <a:picLocks noChangeAspect="1" noChangeArrowheads="1"/>
          </p:cNvPicPr>
          <p:nvPr/>
        </p:nvPicPr>
        <p:blipFill>
          <a:blip r:embed="rId4" cstate="print"/>
          <a:srcRect/>
          <a:stretch>
            <a:fillRect/>
          </a:stretch>
        </p:blipFill>
        <p:spPr bwMode="auto">
          <a:xfrm>
            <a:off x="428625" y="3929063"/>
            <a:ext cx="3967163" cy="2541587"/>
          </a:xfrm>
          <a:prstGeom prst="rect">
            <a:avLst/>
          </a:prstGeom>
          <a:noFill/>
          <a:ln w="9525">
            <a:noFill/>
            <a:miter lim="800000"/>
            <a:headEnd/>
            <a:tailEnd/>
          </a:ln>
        </p:spPr>
      </p:pic>
      <p:pic>
        <p:nvPicPr>
          <p:cNvPr id="226315" name="Picture 3"/>
          <p:cNvPicPr>
            <a:picLocks noChangeAspect="1" noChangeArrowheads="1"/>
          </p:cNvPicPr>
          <p:nvPr/>
        </p:nvPicPr>
        <p:blipFill>
          <a:blip r:embed="rId5" cstate="print"/>
          <a:srcRect/>
          <a:stretch>
            <a:fillRect/>
          </a:stretch>
        </p:blipFill>
        <p:spPr bwMode="auto">
          <a:xfrm>
            <a:off x="5000625" y="3929063"/>
            <a:ext cx="3429000" cy="2500312"/>
          </a:xfrm>
          <a:prstGeom prst="rect">
            <a:avLst/>
          </a:prstGeom>
          <a:noFill/>
          <a:ln w="9525">
            <a:noFill/>
            <a:miter lim="800000"/>
            <a:headEnd/>
            <a:tailEnd/>
          </a:ln>
        </p:spPr>
      </p:pic>
      <p:sp>
        <p:nvSpPr>
          <p:cNvPr id="13" name="12 Yuvarlatılmış Dikdörtgen"/>
          <p:cNvSpPr/>
          <p:nvPr/>
        </p:nvSpPr>
        <p:spPr>
          <a:xfrm>
            <a:off x="500034" y="1714488"/>
            <a:ext cx="7929618" cy="1928826"/>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90000"/>
              </a:lnSpc>
              <a:spcBef>
                <a:spcPts val="0"/>
              </a:spcBef>
              <a:spcAft>
                <a:spcPts val="0"/>
              </a:spcAft>
              <a:defRPr/>
            </a:pPr>
            <a:r>
              <a:rPr lang="tr-TR" sz="2400" b="1" dirty="0"/>
              <a:t>	</a:t>
            </a:r>
          </a:p>
          <a:p>
            <a:pPr fontAlgn="auto">
              <a:lnSpc>
                <a:spcPct val="90000"/>
              </a:lnSpc>
              <a:spcBef>
                <a:spcPts val="0"/>
              </a:spcBef>
              <a:spcAft>
                <a:spcPts val="0"/>
              </a:spcAft>
              <a:defRPr/>
            </a:pPr>
            <a:r>
              <a:rPr lang="tr-TR" sz="2400" b="1" dirty="0"/>
              <a:t>	</a:t>
            </a:r>
          </a:p>
          <a:p>
            <a:pPr fontAlgn="auto">
              <a:lnSpc>
                <a:spcPct val="90000"/>
              </a:lnSpc>
              <a:spcBef>
                <a:spcPts val="0"/>
              </a:spcBef>
              <a:spcAft>
                <a:spcPts val="0"/>
              </a:spcAft>
              <a:defRPr/>
            </a:pPr>
            <a:r>
              <a:rPr lang="tr-TR" sz="2400" b="1" dirty="0"/>
              <a:t>	Ankara’da bulunan kurum ve kuruluşlar ile imkânı olan taşra kuruluşları imhalık evrakını Başbakanlık Ergazi Kâğıt Paralama, Parçalama ve Balyalama Tesisi’ne teslim ederek kıydırma işlemlerini yerine getirebileceklerdir. </a:t>
            </a:r>
          </a:p>
          <a:p>
            <a:pPr fontAlgn="auto">
              <a:lnSpc>
                <a:spcPct val="90000"/>
              </a:lnSpc>
              <a:spcBef>
                <a:spcPts val="0"/>
              </a:spcBef>
              <a:spcAft>
                <a:spcPts val="0"/>
              </a:spcAft>
              <a:defRPr/>
            </a:pPr>
            <a:endParaRPr lang="tr-TR" sz="2400" b="1" dirty="0"/>
          </a:p>
          <a:p>
            <a:pPr fontAlgn="auto">
              <a:lnSpc>
                <a:spcPct val="90000"/>
              </a:lnSpc>
              <a:spcBef>
                <a:spcPts val="0"/>
              </a:spcBef>
              <a:spcAft>
                <a:spcPts val="0"/>
              </a:spcAft>
              <a:defRPr/>
            </a:pPr>
            <a:r>
              <a:rPr lang="tr-TR" sz="2400" b="1" dirty="0"/>
              <a:t>	</a:t>
            </a:r>
          </a:p>
        </p:txBody>
      </p:sp>
    </p:spTree>
  </p:cSld>
  <p:clrMapOvr>
    <a:masterClrMapping/>
  </p:clrMapOvr>
  <p:transition spd="slow">
    <p:blinds dir="ver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228354" name="Metin kutusu 10"/>
          <p:cNvSpPr txBox="1">
            <a:spLocks noChangeArrowheads="1"/>
          </p:cNvSpPr>
          <p:nvPr/>
        </p:nvSpPr>
        <p:spPr bwMode="auto">
          <a:xfrm>
            <a:off x="7298002" y="595427"/>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228355"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228356" name="Rectangle 3"/>
          <p:cNvSpPr txBox="1">
            <a:spLocks noChangeArrowheads="1"/>
          </p:cNvSpPr>
          <p:nvPr/>
        </p:nvSpPr>
        <p:spPr bwMode="auto">
          <a:xfrm>
            <a:off x="457200" y="1935163"/>
            <a:ext cx="8229600" cy="4389437"/>
          </a:xfrm>
          <a:prstGeom prst="rect">
            <a:avLst/>
          </a:prstGeom>
          <a:noFill/>
          <a:ln w="9525">
            <a:noFill/>
            <a:miter lim="800000"/>
            <a:headEnd/>
            <a:tailEnd/>
          </a:ln>
        </p:spPr>
        <p:txBody>
          <a:bodyPr/>
          <a:lstStyle/>
          <a:p>
            <a:pPr marL="342900" indent="-342900">
              <a:spcBef>
                <a:spcPct val="20000"/>
              </a:spcBef>
              <a:buFont typeface="Arial" charset="0"/>
              <a:buChar char="•"/>
            </a:pPr>
            <a:endParaRPr lang="tr-TR" sz="3200">
              <a:latin typeface="Calibri" pitchFamily="34" charset="0"/>
            </a:endParaRPr>
          </a:p>
        </p:txBody>
      </p:sp>
      <p:sp>
        <p:nvSpPr>
          <p:cNvPr id="228357" name="Rectangle 2"/>
          <p:cNvSpPr txBox="1">
            <a:spLocks noChangeArrowheads="1"/>
          </p:cNvSpPr>
          <p:nvPr/>
        </p:nvSpPr>
        <p:spPr bwMode="auto">
          <a:xfrm>
            <a:off x="609600" y="8572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228358" name="Rectangle 3"/>
          <p:cNvSpPr txBox="1">
            <a:spLocks noChangeArrowheads="1"/>
          </p:cNvSpPr>
          <p:nvPr/>
        </p:nvSpPr>
        <p:spPr bwMode="auto">
          <a:xfrm>
            <a:off x="971550" y="2087563"/>
            <a:ext cx="7867650" cy="4389437"/>
          </a:xfrm>
          <a:prstGeom prst="rect">
            <a:avLst/>
          </a:prstGeom>
          <a:noFill/>
          <a:ln w="9525">
            <a:noFill/>
            <a:miter lim="800000"/>
            <a:headEnd/>
            <a:tailEnd/>
          </a:ln>
        </p:spPr>
        <p:txBody>
          <a:bodyPr/>
          <a:lstStyle/>
          <a:p>
            <a:pPr marL="342900" indent="-342900">
              <a:lnSpc>
                <a:spcPct val="90000"/>
              </a:lnSpc>
              <a:spcBef>
                <a:spcPct val="20000"/>
              </a:spcBef>
              <a:buFont typeface="Arial" charset="0"/>
              <a:buNone/>
            </a:pPr>
            <a:r>
              <a:rPr lang="tr-TR" sz="2400">
                <a:latin typeface="Calibri" pitchFamily="34" charset="0"/>
              </a:rPr>
              <a:t>	Ankara’da bulunan kurum ve kuruluşlar ile imkânı olan taşra kuruluşları veya birimleri her türlü iş ve işlemini bitirdikleri imhalık evrakını Başbakanlıkça devralınan Ergazi Kâğıt Paralama, Parçalama ve Balyalama Tesisi’ne teslim ederek kıydırma işlemlerini yerine getirebileceklerdir. </a:t>
            </a:r>
          </a:p>
          <a:p>
            <a:pPr marL="342900" indent="-342900">
              <a:lnSpc>
                <a:spcPct val="90000"/>
              </a:lnSpc>
              <a:spcBef>
                <a:spcPct val="20000"/>
              </a:spcBef>
              <a:buFont typeface="Arial" charset="0"/>
              <a:buNone/>
            </a:pPr>
            <a:endParaRPr lang="tr-TR" sz="1600">
              <a:latin typeface="Calibri" pitchFamily="34" charset="0"/>
            </a:endParaRPr>
          </a:p>
          <a:p>
            <a:pPr marL="342900" indent="-342900">
              <a:lnSpc>
                <a:spcPct val="90000"/>
              </a:lnSpc>
              <a:spcBef>
                <a:spcPct val="20000"/>
              </a:spcBef>
              <a:buFont typeface="Arial" charset="0"/>
              <a:buNone/>
            </a:pPr>
            <a:r>
              <a:rPr lang="tr-TR" sz="2400">
                <a:latin typeface="Calibri" pitchFamily="34" charset="0"/>
              </a:rPr>
              <a:t>	Ayrıca, imhalık evrakını okunamayacak şekilde kendi imkânlarıyla kıymak şartıyla ihale yoluyla satabilecek veya kamuya yararlı dernek veya vakıflara bağışlayabileceklerdir. Bu işlemler taşra teşkilâtları için de geçerlidir.</a:t>
            </a:r>
          </a:p>
        </p:txBody>
      </p:sp>
      <p:sp>
        <p:nvSpPr>
          <p:cNvPr id="12" name="11 Yuvarlatılmış Dikdörtgen"/>
          <p:cNvSpPr/>
          <p:nvPr/>
        </p:nvSpPr>
        <p:spPr>
          <a:xfrm>
            <a:off x="-214346" y="571480"/>
            <a:ext cx="2857520"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İmha İşlemi</a:t>
            </a:r>
          </a:p>
        </p:txBody>
      </p:sp>
      <p:pic>
        <p:nvPicPr>
          <p:cNvPr id="228362" name="Picture 2"/>
          <p:cNvPicPr>
            <a:picLocks noChangeAspect="1" noChangeArrowheads="1"/>
          </p:cNvPicPr>
          <p:nvPr/>
        </p:nvPicPr>
        <p:blipFill>
          <a:blip r:embed="rId4" cstate="print"/>
          <a:srcRect/>
          <a:stretch>
            <a:fillRect/>
          </a:stretch>
        </p:blipFill>
        <p:spPr bwMode="auto">
          <a:xfrm>
            <a:off x="3419475" y="358775"/>
            <a:ext cx="2089150" cy="17287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619672" y="1988840"/>
            <a:ext cx="6480720" cy="3416320"/>
          </a:xfrm>
          <a:prstGeom prst="rect">
            <a:avLst/>
          </a:prstGeom>
        </p:spPr>
        <p:txBody>
          <a:bodyPr wrap="square">
            <a:spAutoFit/>
          </a:bodyPr>
          <a:lstStyle/>
          <a:p>
            <a:pPr>
              <a:buFont typeface="Monotype Sorts"/>
              <a:buNone/>
            </a:pPr>
            <a:r>
              <a:rPr lang="tr-TR" dirty="0" smtClean="0">
                <a:latin typeface="Calibri" pitchFamily="34" charset="0"/>
              </a:rPr>
              <a:t>Ayıklama ve İmha Komisyonu’nca, ........................ Genel Müdürlüğü’nün ........../........ yıllarına ait evrakı ayıklama işlemine tâbi tutularak muhafazasına lüzum görülmeyenler, imha listeleri tutulmak suretiyle imhaya ayrılmıştır. </a:t>
            </a:r>
          </a:p>
          <a:p>
            <a:pPr>
              <a:buFont typeface="Monotype Sorts"/>
              <a:buNone/>
            </a:pPr>
            <a:r>
              <a:rPr lang="tr-TR" dirty="0" smtClean="0">
                <a:latin typeface="Calibri" pitchFamily="34" charset="0"/>
              </a:rPr>
              <a:t>     .............. tarih ve ................. sayılı Makam Onayı’nı müteakip, yukarıda zikredilen evrak imha edilmek üzere ...................... Tarihinde ……………………………..ünitesine teslim edilmiştir.</a:t>
            </a:r>
          </a:p>
          <a:p>
            <a:pPr>
              <a:buFont typeface="Monotype Sorts"/>
              <a:buNone/>
            </a:pPr>
            <a:r>
              <a:rPr lang="tr-TR" dirty="0" smtClean="0">
                <a:latin typeface="Calibri" pitchFamily="34" charset="0"/>
              </a:rPr>
              <a:t> </a:t>
            </a:r>
          </a:p>
          <a:p>
            <a:pPr>
              <a:buFont typeface="Monotype Sorts"/>
              <a:buNone/>
            </a:pPr>
            <a:r>
              <a:rPr lang="tr-TR" dirty="0" smtClean="0">
                <a:latin typeface="Calibri" pitchFamily="34" charset="0"/>
              </a:rPr>
              <a:t> Başkan		Üye		Üye		Üye	     Üye</a:t>
            </a:r>
          </a:p>
          <a:p>
            <a:pPr>
              <a:buFont typeface="Monotype Sorts"/>
              <a:buNone/>
            </a:pPr>
            <a:r>
              <a:rPr lang="tr-TR" dirty="0" smtClean="0">
                <a:latin typeface="Calibri" pitchFamily="34" charset="0"/>
              </a:rPr>
              <a:t>(İmza)		(İmza)		(İmza)		(İmza)	  (İmza)</a:t>
            </a:r>
            <a:endParaRPr lang="tr-TR" dirty="0">
              <a:latin typeface="Calibri" pitchFamily="34" charset="0"/>
            </a:endParaRPr>
          </a:p>
        </p:txBody>
      </p:sp>
      <p:sp>
        <p:nvSpPr>
          <p:cNvPr id="3" name="2 Yuvarlatılmış Dikdörtgen"/>
          <p:cNvSpPr/>
          <p:nvPr/>
        </p:nvSpPr>
        <p:spPr>
          <a:xfrm>
            <a:off x="-214346" y="571480"/>
            <a:ext cx="2857520"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buFont typeface="Monotype Sorts" pitchFamily="2" charset="2"/>
              <a:buNone/>
              <a:defRPr/>
            </a:pPr>
            <a:r>
              <a:rPr lang="tr-TR" sz="2400" b="1" dirty="0"/>
              <a:t>    İMHA TUTANAĞI</a:t>
            </a:r>
          </a:p>
        </p:txBody>
      </p:sp>
    </p:spTree>
  </p:cSld>
  <p:clrMapOvr>
    <a:masterClrMapping/>
  </p:clrMapOvr>
  <p:transition>
    <p:cut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
        <p:nvSpPr>
          <p:cNvPr id="230402"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sp>
        <p:nvSpPr>
          <p:cNvPr id="230403" name="Rectangle 2"/>
          <p:cNvSpPr txBox="1">
            <a:spLocks noChangeArrowheads="1"/>
          </p:cNvSpPr>
          <p:nvPr/>
        </p:nvSpPr>
        <p:spPr bwMode="auto">
          <a:xfrm>
            <a:off x="457200" y="704850"/>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230404" name="Rectangle 3"/>
          <p:cNvSpPr txBox="1">
            <a:spLocks noChangeArrowheads="1"/>
          </p:cNvSpPr>
          <p:nvPr/>
        </p:nvSpPr>
        <p:spPr bwMode="auto">
          <a:xfrm>
            <a:off x="457200" y="1935163"/>
            <a:ext cx="8229600" cy="4389437"/>
          </a:xfrm>
          <a:prstGeom prst="rect">
            <a:avLst/>
          </a:prstGeom>
          <a:noFill/>
          <a:ln w="9525">
            <a:noFill/>
            <a:miter lim="800000"/>
            <a:headEnd/>
            <a:tailEnd/>
          </a:ln>
        </p:spPr>
        <p:txBody>
          <a:bodyPr/>
          <a:lstStyle/>
          <a:p>
            <a:pPr marL="342900" indent="-342900">
              <a:spcBef>
                <a:spcPct val="20000"/>
              </a:spcBef>
              <a:buFont typeface="Arial" charset="0"/>
              <a:buChar char="•"/>
            </a:pPr>
            <a:endParaRPr lang="tr-TR" sz="3200">
              <a:latin typeface="Calibri" pitchFamily="34" charset="0"/>
            </a:endParaRPr>
          </a:p>
        </p:txBody>
      </p:sp>
      <p:sp>
        <p:nvSpPr>
          <p:cNvPr id="230405" name="Rectangle 2"/>
          <p:cNvSpPr txBox="1">
            <a:spLocks noChangeArrowheads="1"/>
          </p:cNvSpPr>
          <p:nvPr/>
        </p:nvSpPr>
        <p:spPr bwMode="auto">
          <a:xfrm>
            <a:off x="609600" y="1012825"/>
            <a:ext cx="8229600" cy="1143000"/>
          </a:xfrm>
          <a:prstGeom prst="rect">
            <a:avLst/>
          </a:prstGeom>
          <a:noFill/>
          <a:ln w="9525">
            <a:noFill/>
            <a:miter lim="800000"/>
            <a:headEnd/>
            <a:tailEnd/>
          </a:ln>
        </p:spPr>
        <p:txBody>
          <a:bodyPr/>
          <a:lstStyle/>
          <a:p>
            <a:pPr algn="ctr"/>
            <a:endParaRPr lang="tr-TR" sz="4400">
              <a:latin typeface="Calibri" pitchFamily="34" charset="0"/>
            </a:endParaRPr>
          </a:p>
        </p:txBody>
      </p:sp>
      <p:sp>
        <p:nvSpPr>
          <p:cNvPr id="230406" name="Rectangle 3"/>
          <p:cNvSpPr txBox="1">
            <a:spLocks noChangeArrowheads="1"/>
          </p:cNvSpPr>
          <p:nvPr/>
        </p:nvSpPr>
        <p:spPr bwMode="auto">
          <a:xfrm>
            <a:off x="971550" y="2087563"/>
            <a:ext cx="7867650" cy="4389437"/>
          </a:xfrm>
          <a:prstGeom prst="rect">
            <a:avLst/>
          </a:prstGeom>
          <a:noFill/>
          <a:ln w="9525">
            <a:noFill/>
            <a:miter lim="800000"/>
            <a:headEnd/>
            <a:tailEnd/>
          </a:ln>
        </p:spPr>
        <p:txBody>
          <a:bodyPr/>
          <a:lstStyle/>
          <a:p>
            <a:pPr marL="342900" indent="-342900">
              <a:spcBef>
                <a:spcPct val="20000"/>
              </a:spcBef>
              <a:buFont typeface="Arial" charset="0"/>
              <a:buNone/>
            </a:pPr>
            <a:endParaRPr lang="tr-TR" sz="2400">
              <a:latin typeface="Calibri" pitchFamily="34" charset="0"/>
            </a:endParaRPr>
          </a:p>
        </p:txBody>
      </p:sp>
      <p:sp>
        <p:nvSpPr>
          <p:cNvPr id="12" name="11 Yuvarlatılmış Dikdörtgen"/>
          <p:cNvSpPr/>
          <p:nvPr/>
        </p:nvSpPr>
        <p:spPr>
          <a:xfrm>
            <a:off x="-214346" y="571480"/>
            <a:ext cx="5857916" cy="928694"/>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Yıllık Arşiv Faaliyet Raporu</a:t>
            </a:r>
          </a:p>
        </p:txBody>
      </p:sp>
      <p:pic>
        <p:nvPicPr>
          <p:cNvPr id="230410" name="Picture 2" descr="C:\Users\aakbayir\Desktop\11395.jpg"/>
          <p:cNvPicPr>
            <a:picLocks noChangeAspect="1" noChangeArrowheads="1"/>
          </p:cNvPicPr>
          <p:nvPr/>
        </p:nvPicPr>
        <p:blipFill>
          <a:blip r:embed="rId4" cstate="print">
            <a:lum bright="10000"/>
          </a:blip>
          <a:srcRect/>
          <a:stretch>
            <a:fillRect/>
          </a:stretch>
        </p:blipFill>
        <p:spPr bwMode="auto">
          <a:xfrm>
            <a:off x="5929313" y="1000125"/>
            <a:ext cx="3059112" cy="2571750"/>
          </a:xfrm>
          <a:prstGeom prst="rect">
            <a:avLst/>
          </a:prstGeom>
          <a:noFill/>
          <a:ln w="9525">
            <a:noFill/>
            <a:miter lim="800000"/>
            <a:headEnd/>
            <a:tailEnd/>
          </a:ln>
        </p:spPr>
      </p:pic>
      <p:sp>
        <p:nvSpPr>
          <p:cNvPr id="13" name="12 Yuvarlatılmış Dikdörtgen"/>
          <p:cNvSpPr/>
          <p:nvPr/>
        </p:nvSpPr>
        <p:spPr>
          <a:xfrm>
            <a:off x="285720" y="2071678"/>
            <a:ext cx="7858180" cy="2286016"/>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Mükellef kurum ve kuruluşlar, yıl içerisinde arşiv iş ve işlemleriyle ilgili olarak yürüttükleri faaliyetlere ait bilgileri, “Arşiv Hizmetleri Faaliyet Raporu” ile, her yılın Ocak ayında Devlet Arşivleri Genel Müdürlüğü’ne bildirirler.</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1124744"/>
            <a:ext cx="8229600" cy="1498178"/>
          </a:xfrm>
        </p:spPr>
        <p:txBody>
          <a:bodyPr/>
          <a:lstStyle/>
          <a:p>
            <a:r>
              <a:rPr lang="tr-TR" sz="2400" dirty="0" smtClean="0"/>
              <a:t/>
            </a:r>
            <a:br>
              <a:rPr lang="tr-TR" sz="2400" dirty="0" smtClean="0"/>
            </a:br>
            <a:r>
              <a:rPr lang="tr-TR" sz="2400" dirty="0"/>
              <a:t/>
            </a:r>
            <a:br>
              <a:rPr lang="tr-TR" sz="2400" dirty="0"/>
            </a:br>
            <a:r>
              <a:rPr lang="tr-TR" sz="2400" dirty="0" smtClean="0"/>
              <a:t>09.10.2003 </a:t>
            </a:r>
            <a:r>
              <a:rPr lang="tr-TR" sz="2400" dirty="0"/>
              <a:t>Tarihinde Kabul Edilen 4982 sayılı Bilgi Edinme Hakkı Kanunu bilgi edinme hakkı ile ilgili esasları belirlerken bilginin belgeye dayalı olması arşiv iş ve işlemlerinde bir zorlayıcılık oluşturmuştur.</a:t>
            </a:r>
            <a:br>
              <a:rPr lang="tr-TR" sz="2400" dirty="0"/>
            </a:br>
            <a:endParaRPr lang="tr-TR" sz="2400" dirty="0"/>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41534" y="3068960"/>
            <a:ext cx="3672408" cy="30963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171" name="Picture 3"/>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552" y="188640"/>
            <a:ext cx="2016224" cy="11521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388020" y="260647"/>
            <a:ext cx="579437"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020197" y="388441"/>
            <a:ext cx="1584325" cy="323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95536" y="2492896"/>
            <a:ext cx="3240360" cy="26642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958126055"/>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p:cNvPicPr>
            <a:picLocks noChangeAspect="1" noChangeArrowheads="1"/>
          </p:cNvPicPr>
          <p:nvPr/>
        </p:nvPicPr>
        <p:blipFill>
          <a:blip r:embed="rId2" cstate="print"/>
          <a:srcRect/>
          <a:stretch>
            <a:fillRect/>
          </a:stretch>
        </p:blipFill>
        <p:spPr bwMode="auto">
          <a:xfrm>
            <a:off x="539552" y="285728"/>
            <a:ext cx="8353425" cy="5377260"/>
          </a:xfrm>
          <a:prstGeom prst="rect">
            <a:avLst/>
          </a:prstGeom>
          <a:noFill/>
          <a:ln w="9525">
            <a:noFill/>
            <a:miter lim="800000"/>
            <a:headEnd/>
            <a:tailEnd/>
          </a:ln>
        </p:spPr>
      </p:pic>
      <p:pic>
        <p:nvPicPr>
          <p:cNvPr id="234498" name="Picture 2"/>
          <p:cNvPicPr>
            <a:picLocks noChangeAspect="1" noChangeArrowheads="1"/>
          </p:cNvPicPr>
          <p:nvPr/>
        </p:nvPicPr>
        <p:blipFill>
          <a:blip r:embed="rId3" cstate="print"/>
          <a:srcRect/>
          <a:stretch>
            <a:fillRect/>
          </a:stretch>
        </p:blipFill>
        <p:spPr bwMode="auto">
          <a:xfrm>
            <a:off x="6011863" y="1268413"/>
            <a:ext cx="2520950" cy="1512887"/>
          </a:xfrm>
          <a:prstGeom prst="rect">
            <a:avLst/>
          </a:prstGeom>
          <a:noFill/>
          <a:ln w="9525">
            <a:noFill/>
            <a:miter lim="800000"/>
            <a:headEnd/>
            <a:tailEnd/>
          </a:ln>
        </p:spPr>
      </p:pic>
      <p:sp>
        <p:nvSpPr>
          <p:cNvPr id="4" name="3 Yuvarlatılmış Dikdörtgen"/>
          <p:cNvSpPr/>
          <p:nvPr/>
        </p:nvSpPr>
        <p:spPr>
          <a:xfrm>
            <a:off x="5715008" y="428604"/>
            <a:ext cx="3000396" cy="9286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10"/>
          <p:cNvSpPr txBox="1">
            <a:spLocks noChangeArrowheads="1"/>
          </p:cNvSpPr>
          <p:nvPr/>
        </p:nvSpPr>
        <p:spPr bwMode="auto">
          <a:xfrm>
            <a:off x="7308850" y="559713"/>
            <a:ext cx="1655763" cy="276999"/>
          </a:xfrm>
          <a:prstGeom prst="rect">
            <a:avLst/>
          </a:prstGeom>
          <a:noFill/>
          <a:ln w="9525">
            <a:noFill/>
            <a:miter lim="800000"/>
            <a:headEnd/>
            <a:tailEnd/>
          </a:ln>
        </p:spPr>
        <p:txBody>
          <a:bodyPr>
            <a:spAutoFit/>
          </a:bodyPr>
          <a:lstStyle/>
          <a:p>
            <a:pPr lvl="0"/>
            <a:r>
              <a:rPr lang="tr-TR" sz="1200" dirty="0">
                <a:solidFill>
                  <a:prstClr val="black"/>
                </a:solidFill>
              </a:rPr>
              <a:t>T.C. BAŞBAKANLIK</a:t>
            </a:r>
          </a:p>
        </p:txBody>
      </p:sp>
      <p:pic>
        <p:nvPicPr>
          <p:cNvPr id="6" name="Resim 7"/>
          <p:cNvPicPr>
            <a:picLocks noChangeAspect="1"/>
          </p:cNvPicPr>
          <p:nvPr/>
        </p:nvPicPr>
        <p:blipFill rotWithShape="1">
          <a:blip r:embed="rId4" cstate="print">
            <a:extLst/>
          </a:blip>
          <a:srcRect t="-188" b="-188"/>
          <a:stretch/>
        </p:blipFill>
        <p:spPr>
          <a:xfrm>
            <a:off x="6732240" y="445895"/>
            <a:ext cx="576064" cy="576064"/>
          </a:xfrm>
          <a:prstGeom prst="ellipse">
            <a:avLst/>
          </a:prstGeom>
          <a:ln w="3175"/>
        </p:spPr>
        <p:style>
          <a:lnRef idx="0">
            <a:scrgbClr r="0" g="0" b="0"/>
          </a:lnRef>
          <a:fillRef idx="1001">
            <a:schemeClr val="lt1"/>
          </a:fillRef>
          <a:effectRef idx="0">
            <a:scrgbClr r="0" g="0" b="0"/>
          </a:effectRef>
          <a:fontRef idx="major"/>
        </p:style>
      </p:pic>
    </p:spTree>
  </p:cSld>
  <p:clrMapOvr>
    <a:masterClrMapping/>
  </p:clrMapOvr>
  <p:transition>
    <p:cut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2"/>
          <p:cNvSpPr>
            <a:spLocks noGrp="1"/>
          </p:cNvSpPr>
          <p:nvPr>
            <p:ph type="title" idx="4294967295"/>
          </p:nvPr>
        </p:nvSpPr>
        <p:spPr>
          <a:xfrm>
            <a:off x="0" y="274638"/>
            <a:ext cx="5357813" cy="1143000"/>
          </a:xfrm>
          <a:solidFill>
            <a:srgbClr val="FF0000"/>
          </a:solidFill>
          <a:ln>
            <a:solidFill>
              <a:schemeClr val="tx2"/>
            </a:solidFill>
          </a:ln>
        </p:spPr>
        <p:txBody>
          <a:bodyPr>
            <a:normAutofit fontScale="90000"/>
          </a:bodyPr>
          <a:lstStyle/>
          <a:p>
            <a:pPr algn="l" eaLnBrk="1" hangingPunct="1">
              <a:defRPr/>
            </a:pPr>
            <a:r>
              <a:rPr lang="tr-TR" sz="3600" b="1" dirty="0" smtClean="0">
                <a:solidFill>
                  <a:schemeClr val="bg1"/>
                </a:solidFill>
                <a:latin typeface="Tahoma" pitchFamily="34" charset="0"/>
                <a:cs typeface="Tahoma" pitchFamily="34" charset="0"/>
              </a:rPr>
              <a:t>Standart Dosya Planının Amaçları</a:t>
            </a:r>
            <a:endParaRPr lang="tr-TR" sz="3600" b="1" dirty="0">
              <a:solidFill>
                <a:schemeClr val="bg1"/>
              </a:solidFill>
              <a:latin typeface="Tahoma" pitchFamily="34" charset="0"/>
              <a:cs typeface="Tahoma" pitchFamily="34" charset="0"/>
            </a:endParaRPr>
          </a:p>
        </p:txBody>
      </p:sp>
      <p:sp>
        <p:nvSpPr>
          <p:cNvPr id="6" name="Başlık 2"/>
          <p:cNvSpPr txBox="1">
            <a:spLocks/>
          </p:cNvSpPr>
          <p:nvPr/>
        </p:nvSpPr>
        <p:spPr>
          <a:xfrm>
            <a:off x="5500694" y="357188"/>
            <a:ext cx="1375562" cy="839564"/>
          </a:xfrm>
          <a:prstGeom prst="rect">
            <a:avLst/>
          </a:prstGeom>
          <a:solidFill>
            <a:schemeClr val="bg1"/>
          </a:solidFill>
          <a:ln>
            <a:solidFill>
              <a:schemeClr val="bg1"/>
            </a:solidFill>
          </a:ln>
        </p:spPr>
        <p:txBody>
          <a:bodyPr anchor="ctr">
            <a:normAutofit fontScale="97500"/>
          </a:bodyPr>
          <a:lstStyle/>
          <a:p>
            <a:pPr algn="r">
              <a:defRPr/>
            </a:pPr>
            <a:endParaRPr lang="tr-TR" sz="1600" b="1" dirty="0">
              <a:solidFill>
                <a:schemeClr val="tx1">
                  <a:lumMod val="85000"/>
                  <a:lumOff val="15000"/>
                </a:schemeClr>
              </a:solidFill>
              <a:effectLst>
                <a:reflection blurRad="1270000" endPos="0" dist="863600" dir="5400000" sy="-100000" algn="bl" rotWithShape="0"/>
              </a:effectLst>
              <a:latin typeface="Arial" pitchFamily="34" charset="0"/>
              <a:cs typeface="Arial" pitchFamily="34" charset="0"/>
            </a:endParaRPr>
          </a:p>
        </p:txBody>
      </p:sp>
      <p:pic>
        <p:nvPicPr>
          <p:cNvPr id="235523" name="Resim 4"/>
          <p:cNvPicPr>
            <a:picLocks noChangeAspect="1"/>
          </p:cNvPicPr>
          <p:nvPr/>
        </p:nvPicPr>
        <p:blipFill>
          <a:blip r:embed="rId2" cstate="print"/>
          <a:srcRect/>
          <a:stretch>
            <a:fillRect/>
          </a:stretch>
        </p:blipFill>
        <p:spPr bwMode="auto">
          <a:xfrm>
            <a:off x="6136150" y="500042"/>
            <a:ext cx="609255" cy="642942"/>
          </a:xfrm>
          <a:prstGeom prst="rect">
            <a:avLst/>
          </a:prstGeom>
          <a:noFill/>
          <a:ln w="9525">
            <a:noFill/>
            <a:miter lim="800000"/>
            <a:headEnd/>
            <a:tailEnd/>
          </a:ln>
        </p:spPr>
      </p:pic>
      <p:sp>
        <p:nvSpPr>
          <p:cNvPr id="10" name="9 Dikdörtgen"/>
          <p:cNvSpPr/>
          <p:nvPr/>
        </p:nvSpPr>
        <p:spPr>
          <a:xfrm>
            <a:off x="214313" y="1500188"/>
            <a:ext cx="8501062" cy="5200650"/>
          </a:xfrm>
          <a:prstGeom prst="rect">
            <a:avLst/>
          </a:prstGeom>
        </p:spPr>
        <p:txBody>
          <a:bodyPr>
            <a:spAutoFit/>
          </a:bodyPr>
          <a:lstStyle/>
          <a:p>
            <a:pPr lvl="1">
              <a:buFont typeface="Wingdings" pitchFamily="2" charset="2"/>
              <a:buChar char="§"/>
            </a:pPr>
            <a:r>
              <a:rPr lang="tr-TR" sz="1600" dirty="0">
                <a:latin typeface="Tahoma" pitchFamily="34" charset="0"/>
                <a:cs typeface="Tahoma" pitchFamily="34" charset="0"/>
              </a:rPr>
              <a:t>    Aynı konudaki belgelerin kamu kurum ve kuruluşlarında aynı numaralarla kodlanması sağlanmış olacaktır.</a:t>
            </a:r>
          </a:p>
          <a:p>
            <a:pPr lvl="1">
              <a:buFont typeface="Wingdings" pitchFamily="2" charset="2"/>
              <a:buChar char="§"/>
            </a:pPr>
            <a:endParaRPr lang="tr-TR" sz="1600" dirty="0">
              <a:latin typeface="Tahoma" pitchFamily="34" charset="0"/>
              <a:cs typeface="Tahoma" pitchFamily="34" charset="0"/>
            </a:endParaRPr>
          </a:p>
          <a:p>
            <a:pPr lvl="1">
              <a:buFont typeface="Wingdings" pitchFamily="2" charset="2"/>
              <a:buChar char="§"/>
            </a:pPr>
            <a:r>
              <a:rPr lang="tr-TR" sz="1600" dirty="0">
                <a:latin typeface="Tahoma" pitchFamily="34" charset="0"/>
                <a:cs typeface="Tahoma" pitchFamily="34" charset="0"/>
              </a:rPr>
              <a:t>    Standart dosya numaraları bütün kamu kurum ve kuruluşlarında aynı konuyu ifade edeceğinden, aranılan bilgi ve belgeye kolay, doğru ve hızlı bir şekilde ulaşılabilecektir.</a:t>
            </a:r>
          </a:p>
          <a:p>
            <a:pPr lvl="1">
              <a:buFont typeface="Wingdings" pitchFamily="2" charset="2"/>
              <a:buChar char="§"/>
            </a:pPr>
            <a:endParaRPr lang="tr-TR" sz="1600" dirty="0">
              <a:latin typeface="Tahoma" pitchFamily="34" charset="0"/>
              <a:cs typeface="Tahoma" pitchFamily="34" charset="0"/>
            </a:endParaRPr>
          </a:p>
          <a:p>
            <a:pPr lvl="1">
              <a:buFont typeface="Wingdings" pitchFamily="2" charset="2"/>
              <a:buChar char="§"/>
            </a:pPr>
            <a:r>
              <a:rPr lang="tr-TR" sz="1600" dirty="0">
                <a:latin typeface="Tahoma" pitchFamily="34" charset="0"/>
                <a:cs typeface="Tahoma" pitchFamily="34" charset="0"/>
              </a:rPr>
              <a:t>    Kurum ve kuruluşlar arasında düzenli, süratli, etkili ve verimli bir evrak, dosya ve haberleşme sisteminin kurulmasında bütünlük ve kolaylık sağlayacaktır.</a:t>
            </a:r>
          </a:p>
          <a:p>
            <a:pPr lvl="1">
              <a:buFont typeface="Wingdings" pitchFamily="2" charset="2"/>
              <a:buChar char="§"/>
            </a:pPr>
            <a:endParaRPr lang="tr-TR" sz="1600" dirty="0">
              <a:latin typeface="Tahoma" pitchFamily="34" charset="0"/>
              <a:cs typeface="Tahoma" pitchFamily="34" charset="0"/>
            </a:endParaRPr>
          </a:p>
          <a:p>
            <a:pPr lvl="1">
              <a:buFont typeface="Wingdings" pitchFamily="2" charset="2"/>
              <a:buChar char="§"/>
            </a:pPr>
            <a:r>
              <a:rPr lang="tr-TR" sz="1600" dirty="0">
                <a:latin typeface="Tahoma" pitchFamily="34" charset="0"/>
                <a:cs typeface="Tahoma" pitchFamily="34" charset="0"/>
              </a:rPr>
              <a:t>    Kurum ve kuruluşlar arasında evrak ve yazışmaların otomasyonu ve bilgi ağlarının oluşturulması çalışmalarına alt yapı oluşturacaktır.</a:t>
            </a:r>
          </a:p>
          <a:p>
            <a:pPr lvl="1">
              <a:buFont typeface="Wingdings" pitchFamily="2" charset="2"/>
              <a:buChar char="§"/>
            </a:pPr>
            <a:endParaRPr lang="tr-TR" sz="1600" dirty="0">
              <a:latin typeface="Tahoma" pitchFamily="34" charset="0"/>
              <a:cs typeface="Tahoma" pitchFamily="34" charset="0"/>
            </a:endParaRPr>
          </a:p>
          <a:p>
            <a:pPr lvl="1">
              <a:buFont typeface="Wingdings" pitchFamily="2" charset="2"/>
              <a:buChar char="§"/>
            </a:pPr>
            <a:r>
              <a:rPr lang="tr-TR" sz="1600" dirty="0">
                <a:latin typeface="Tahoma" pitchFamily="34" charset="0"/>
                <a:cs typeface="Tahoma" pitchFamily="34" charset="0"/>
              </a:rPr>
              <a:t>    Kurumların yazışma ve dosyalama işlemlerinin standartlaşması, arşivlerde toplanan belgelerin düzenini de olumlu yönde etkileyecek, belgelerin arşivlerde ayıklanması, tasnifi, yerleşimi ve hizmete sunulmasında büyük kolaylıklar sağlayacaktır.</a:t>
            </a:r>
          </a:p>
          <a:p>
            <a:pPr lvl="1">
              <a:buFont typeface="Wingdings" pitchFamily="2" charset="2"/>
              <a:buChar char="§"/>
            </a:pPr>
            <a:endParaRPr lang="tr-TR" sz="1600" dirty="0">
              <a:latin typeface="Tahoma" pitchFamily="34" charset="0"/>
              <a:cs typeface="Tahoma" pitchFamily="34" charset="0"/>
            </a:endParaRPr>
          </a:p>
          <a:p>
            <a:pPr lvl="1">
              <a:buFont typeface="Wingdings" pitchFamily="2" charset="2"/>
              <a:buChar char="§"/>
            </a:pPr>
            <a:r>
              <a:rPr lang="tr-TR" sz="1600" dirty="0">
                <a:latin typeface="Tahoma" pitchFamily="34" charset="0"/>
                <a:cs typeface="Tahoma" pitchFamily="34" charset="0"/>
              </a:rPr>
              <a:t>    Kurum içi ve kurumlar arası evrak ve iş takibi kolaylaşacaktır. Aranan belge veya bilgi, aynı numarayı taşıyan belgeler arasında daha kısa bir sürede kolayca bulunabilecektir.</a:t>
            </a:r>
          </a:p>
          <a:p>
            <a:r>
              <a:rPr lang="tr-TR" sz="1400" dirty="0"/>
              <a:t/>
            </a:r>
            <a:br>
              <a:rPr lang="tr-TR" sz="1400" dirty="0"/>
            </a:br>
            <a:endParaRPr lang="tr-TR" sz="1400" dirty="0"/>
          </a:p>
        </p:txBody>
      </p:sp>
      <p:sp>
        <p:nvSpPr>
          <p:cNvPr id="2" name="Dikdörtgen 1"/>
          <p:cNvSpPr/>
          <p:nvPr/>
        </p:nvSpPr>
        <p:spPr>
          <a:xfrm>
            <a:off x="6858016" y="714356"/>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p:cNvPicPr>
            <a:picLocks noChangeAspect="1" noChangeArrowheads="1"/>
          </p:cNvPicPr>
          <p:nvPr/>
        </p:nvPicPr>
        <p:blipFill>
          <a:blip r:embed="rId2" cstate="print"/>
          <a:srcRect/>
          <a:stretch>
            <a:fillRect/>
          </a:stretch>
        </p:blipFill>
        <p:spPr bwMode="auto">
          <a:xfrm>
            <a:off x="0" y="0"/>
            <a:ext cx="9109075" cy="6858000"/>
          </a:xfrm>
          <a:prstGeom prst="rect">
            <a:avLst/>
          </a:prstGeom>
          <a:noFill/>
          <a:ln w="9525">
            <a:solidFill>
              <a:schemeClr val="bg1"/>
            </a:solidFill>
            <a:miter lim="800000"/>
            <a:headEnd/>
            <a:tailEnd/>
          </a:ln>
        </p:spPr>
      </p:pic>
      <p:sp>
        <p:nvSpPr>
          <p:cNvPr id="5" name="4 Dikdörtgen"/>
          <p:cNvSpPr/>
          <p:nvPr/>
        </p:nvSpPr>
        <p:spPr>
          <a:xfrm>
            <a:off x="6143636" y="285728"/>
            <a:ext cx="2786082" cy="1071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7"/>
          <p:cNvPicPr>
            <a:picLocks noChangeAspect="1"/>
          </p:cNvPicPr>
          <p:nvPr/>
        </p:nvPicPr>
        <p:blipFill rotWithShape="1">
          <a:blip r:embed="rId3" cstate="print">
            <a:extLst/>
          </a:blip>
          <a:srcRect t="-188" b="-188"/>
          <a:stretch/>
        </p:blipFill>
        <p:spPr>
          <a:xfrm>
            <a:off x="6500826" y="571480"/>
            <a:ext cx="576064" cy="576064"/>
          </a:xfrm>
          <a:prstGeom prst="ellipse">
            <a:avLst/>
          </a:prstGeom>
          <a:ln w="3175"/>
        </p:spPr>
        <p:style>
          <a:lnRef idx="0">
            <a:scrgbClr r="0" g="0" b="0"/>
          </a:lnRef>
          <a:fillRef idx="1001">
            <a:schemeClr val="lt1"/>
          </a:fillRef>
          <a:effectRef idx="0">
            <a:scrgbClr r="0" g="0" b="0"/>
          </a:effectRef>
          <a:fontRef idx="major"/>
        </p:style>
      </p:pic>
      <p:sp>
        <p:nvSpPr>
          <p:cNvPr id="7" name="Metin kutusu 10"/>
          <p:cNvSpPr txBox="1">
            <a:spLocks noChangeArrowheads="1"/>
          </p:cNvSpPr>
          <p:nvPr/>
        </p:nvSpPr>
        <p:spPr bwMode="auto">
          <a:xfrm>
            <a:off x="7143768" y="714356"/>
            <a:ext cx="1655763" cy="276999"/>
          </a:xfrm>
          <a:prstGeom prst="rect">
            <a:avLst/>
          </a:prstGeom>
          <a:noFill/>
          <a:ln w="9525">
            <a:noFill/>
            <a:miter lim="800000"/>
            <a:headEnd/>
            <a:tailEnd/>
          </a:ln>
        </p:spPr>
        <p:txBody>
          <a:bodyPr wrap="squar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Başlık 2"/>
          <p:cNvSpPr>
            <a:spLocks noGrp="1"/>
          </p:cNvSpPr>
          <p:nvPr>
            <p:ph type="title" idx="4294967295"/>
          </p:nvPr>
        </p:nvSpPr>
        <p:spPr>
          <a:xfrm>
            <a:off x="0" y="274638"/>
            <a:ext cx="5357813" cy="1143000"/>
          </a:xfrm>
          <a:solidFill>
            <a:srgbClr val="FF0000"/>
          </a:solidFill>
          <a:ln>
            <a:solidFill>
              <a:schemeClr val="tx2"/>
            </a:solidFill>
          </a:ln>
        </p:spPr>
        <p:txBody>
          <a:bodyPr/>
          <a:lstStyle/>
          <a:p>
            <a:pPr algn="l" eaLnBrk="1" hangingPunct="1"/>
            <a:r>
              <a:rPr lang="tr-TR" sz="3600" b="1" smtClean="0">
                <a:solidFill>
                  <a:schemeClr val="bg1"/>
                </a:solidFill>
                <a:latin typeface="Tahoma" pitchFamily="34" charset="0"/>
                <a:cs typeface="Tahoma" pitchFamily="34" charset="0"/>
              </a:rPr>
              <a:t>Temel Kavramlar</a:t>
            </a:r>
          </a:p>
        </p:txBody>
      </p:sp>
      <p:sp>
        <p:nvSpPr>
          <p:cNvPr id="6" name="Başlık 2"/>
          <p:cNvSpPr txBox="1">
            <a:spLocks/>
          </p:cNvSpPr>
          <p:nvPr/>
        </p:nvSpPr>
        <p:spPr>
          <a:xfrm>
            <a:off x="5580112" y="285728"/>
            <a:ext cx="1296144" cy="911024"/>
          </a:xfrm>
          <a:prstGeom prst="rect">
            <a:avLst/>
          </a:prstGeom>
          <a:solidFill>
            <a:schemeClr val="bg1"/>
          </a:solidFill>
          <a:ln>
            <a:solidFill>
              <a:schemeClr val="bg1"/>
            </a:solidFill>
          </a:ln>
        </p:spPr>
        <p:txBody>
          <a:bodyPr anchor="ctr">
            <a:normAutofit fontScale="97500"/>
          </a:bodyPr>
          <a:lstStyle/>
          <a:p>
            <a:pPr algn="r">
              <a:defRPr/>
            </a:pPr>
            <a:endParaRPr lang="tr-TR" sz="1600" b="1" dirty="0">
              <a:solidFill>
                <a:schemeClr val="tx1">
                  <a:lumMod val="85000"/>
                  <a:lumOff val="15000"/>
                </a:schemeClr>
              </a:solidFill>
              <a:effectLst>
                <a:reflection blurRad="1270000" endPos="0" dist="863600" dir="5400000" sy="-100000" algn="bl" rotWithShape="0"/>
              </a:effectLst>
              <a:latin typeface="Arial" pitchFamily="34" charset="0"/>
              <a:cs typeface="Arial" pitchFamily="34" charset="0"/>
            </a:endParaRPr>
          </a:p>
        </p:txBody>
      </p:sp>
      <p:pic>
        <p:nvPicPr>
          <p:cNvPr id="237571" name="Resim 4"/>
          <p:cNvPicPr>
            <a:picLocks noChangeAspect="1"/>
          </p:cNvPicPr>
          <p:nvPr/>
        </p:nvPicPr>
        <p:blipFill>
          <a:blip r:embed="rId2" cstate="print"/>
          <a:srcRect/>
          <a:stretch>
            <a:fillRect/>
          </a:stretch>
        </p:blipFill>
        <p:spPr bwMode="auto">
          <a:xfrm>
            <a:off x="6357950" y="500042"/>
            <a:ext cx="541560" cy="571504"/>
          </a:xfrm>
          <a:prstGeom prst="rect">
            <a:avLst/>
          </a:prstGeom>
          <a:noFill/>
          <a:ln w="9525">
            <a:noFill/>
            <a:miter lim="800000"/>
            <a:headEnd/>
            <a:tailEnd/>
          </a:ln>
        </p:spPr>
      </p:pic>
      <p:graphicFrame>
        <p:nvGraphicFramePr>
          <p:cNvPr id="8" name="7 Diyagram"/>
          <p:cNvGraphicFramePr/>
          <p:nvPr/>
        </p:nvGraphicFramePr>
        <p:xfrm>
          <a:off x="428596" y="1571612"/>
          <a:ext cx="8286808" cy="4857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ikdörtgen 1"/>
          <p:cNvSpPr/>
          <p:nvPr/>
        </p:nvSpPr>
        <p:spPr>
          <a:xfrm>
            <a:off x="6876256" y="660467"/>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p:cNvPicPr>
            <a:picLocks noChangeAspect="1" noChangeArrowheads="1"/>
          </p:cNvPicPr>
          <p:nvPr/>
        </p:nvPicPr>
        <p:blipFill>
          <a:blip r:embed="rId2" cstate="print"/>
          <a:srcRect/>
          <a:stretch>
            <a:fillRect/>
          </a:stretch>
        </p:blipFill>
        <p:spPr bwMode="auto">
          <a:xfrm>
            <a:off x="539750" y="836613"/>
            <a:ext cx="7488238" cy="5329237"/>
          </a:xfrm>
          <a:prstGeom prst="rect">
            <a:avLst/>
          </a:prstGeom>
          <a:noFill/>
          <a:ln w="9525">
            <a:noFill/>
            <a:miter lim="800000"/>
            <a:headEnd/>
            <a:tailEnd/>
          </a:ln>
        </p:spPr>
      </p:pic>
      <p:sp>
        <p:nvSpPr>
          <p:cNvPr id="3" name="2 Yuvarlatılmış Dikdörtgen"/>
          <p:cNvSpPr/>
          <p:nvPr/>
        </p:nvSpPr>
        <p:spPr>
          <a:xfrm>
            <a:off x="5214942" y="1000108"/>
            <a:ext cx="2714644" cy="10001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4"/>
          <p:cNvPicPr>
            <a:picLocks noChangeAspect="1"/>
          </p:cNvPicPr>
          <p:nvPr/>
        </p:nvPicPr>
        <p:blipFill>
          <a:blip r:embed="rId3" cstate="print"/>
          <a:srcRect/>
          <a:stretch>
            <a:fillRect/>
          </a:stretch>
        </p:blipFill>
        <p:spPr bwMode="auto">
          <a:xfrm>
            <a:off x="5429256" y="1142984"/>
            <a:ext cx="541560" cy="571504"/>
          </a:xfrm>
          <a:prstGeom prst="rect">
            <a:avLst/>
          </a:prstGeom>
          <a:noFill/>
          <a:ln w="9525">
            <a:noFill/>
            <a:miter lim="800000"/>
            <a:headEnd/>
            <a:tailEnd/>
          </a:ln>
        </p:spPr>
      </p:pic>
      <p:sp>
        <p:nvSpPr>
          <p:cNvPr id="7" name="Metin kutusu 10"/>
          <p:cNvSpPr txBox="1">
            <a:spLocks noChangeArrowheads="1"/>
          </p:cNvSpPr>
          <p:nvPr/>
        </p:nvSpPr>
        <p:spPr bwMode="auto">
          <a:xfrm>
            <a:off x="6072198" y="1285860"/>
            <a:ext cx="1655763" cy="276999"/>
          </a:xfrm>
          <a:prstGeom prst="rect">
            <a:avLst/>
          </a:prstGeom>
          <a:noFill/>
          <a:ln w="9525">
            <a:noFill/>
            <a:miter lim="800000"/>
            <a:headEnd/>
            <a:tailEnd/>
          </a:ln>
        </p:spPr>
        <p:txBody>
          <a:bodyPr wrap="squar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2" cstate="print"/>
          <a:srcRect/>
          <a:stretch>
            <a:fillRect/>
          </a:stretch>
        </p:blipFill>
        <p:spPr bwMode="auto">
          <a:xfrm>
            <a:off x="1258888" y="836613"/>
            <a:ext cx="6337300" cy="5113337"/>
          </a:xfrm>
          <a:prstGeom prst="rect">
            <a:avLst/>
          </a:prstGeom>
          <a:noFill/>
          <a:ln w="9525">
            <a:noFill/>
            <a:miter lim="800000"/>
            <a:headEnd/>
            <a:tailEnd/>
          </a:ln>
        </p:spPr>
      </p:pic>
      <p:sp>
        <p:nvSpPr>
          <p:cNvPr id="4" name="3 Yuvarlatılmış Dikdörtgen"/>
          <p:cNvSpPr/>
          <p:nvPr/>
        </p:nvSpPr>
        <p:spPr>
          <a:xfrm>
            <a:off x="5143504" y="1071546"/>
            <a:ext cx="2357454" cy="7858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5" name="Resim 4"/>
          <p:cNvPicPr>
            <a:picLocks noChangeAspect="1"/>
          </p:cNvPicPr>
          <p:nvPr/>
        </p:nvPicPr>
        <p:blipFill>
          <a:blip r:embed="rId3" cstate="print"/>
          <a:srcRect/>
          <a:stretch>
            <a:fillRect/>
          </a:stretch>
        </p:blipFill>
        <p:spPr bwMode="auto">
          <a:xfrm>
            <a:off x="5286380" y="1142984"/>
            <a:ext cx="541560" cy="571504"/>
          </a:xfrm>
          <a:prstGeom prst="rect">
            <a:avLst/>
          </a:prstGeom>
          <a:noFill/>
          <a:ln w="9525">
            <a:noFill/>
            <a:miter lim="800000"/>
            <a:headEnd/>
            <a:tailEnd/>
          </a:ln>
        </p:spPr>
      </p:pic>
      <p:sp>
        <p:nvSpPr>
          <p:cNvPr id="9" name="Dikdörtgen 1"/>
          <p:cNvSpPr/>
          <p:nvPr/>
        </p:nvSpPr>
        <p:spPr>
          <a:xfrm>
            <a:off x="6000760" y="1285860"/>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p:cNvPicPr>
            <a:picLocks noChangeAspect="1" noChangeArrowheads="1"/>
          </p:cNvPicPr>
          <p:nvPr/>
        </p:nvPicPr>
        <p:blipFill>
          <a:blip r:embed="rId2" cstate="print"/>
          <a:srcRect/>
          <a:stretch>
            <a:fillRect/>
          </a:stretch>
        </p:blipFill>
        <p:spPr bwMode="auto">
          <a:xfrm>
            <a:off x="1043608" y="815339"/>
            <a:ext cx="7920880" cy="4608511"/>
          </a:xfrm>
          <a:prstGeom prst="rect">
            <a:avLst/>
          </a:prstGeom>
          <a:noFill/>
          <a:ln w="9525">
            <a:noFill/>
            <a:miter lim="800000"/>
            <a:headEnd/>
            <a:tailEnd/>
          </a:ln>
        </p:spPr>
      </p:pic>
      <p:pic>
        <p:nvPicPr>
          <p:cNvPr id="3" name="Resim 4"/>
          <p:cNvPicPr>
            <a:picLocks noChangeAspect="1"/>
          </p:cNvPicPr>
          <p:nvPr/>
        </p:nvPicPr>
        <p:blipFill>
          <a:blip r:embed="rId3" cstate="print"/>
          <a:srcRect/>
          <a:stretch>
            <a:fillRect/>
          </a:stretch>
        </p:blipFill>
        <p:spPr bwMode="auto">
          <a:xfrm>
            <a:off x="6444208" y="116632"/>
            <a:ext cx="757584" cy="698707"/>
          </a:xfrm>
          <a:prstGeom prst="rect">
            <a:avLst/>
          </a:prstGeom>
          <a:noFill/>
          <a:ln w="9525">
            <a:noFill/>
            <a:miter lim="800000"/>
            <a:headEnd/>
            <a:tailEnd/>
          </a:ln>
        </p:spPr>
      </p:pic>
      <p:sp>
        <p:nvSpPr>
          <p:cNvPr id="2" name="Dikdörtgen 1"/>
          <p:cNvSpPr/>
          <p:nvPr/>
        </p:nvSpPr>
        <p:spPr>
          <a:xfrm>
            <a:off x="7188790" y="391087"/>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p:cNvPicPr>
            <a:picLocks noChangeAspect="1" noChangeArrowheads="1"/>
          </p:cNvPicPr>
          <p:nvPr/>
        </p:nvPicPr>
        <p:blipFill>
          <a:blip r:embed="rId2" cstate="print"/>
          <a:srcRect/>
          <a:stretch>
            <a:fillRect/>
          </a:stretch>
        </p:blipFill>
        <p:spPr bwMode="auto">
          <a:xfrm>
            <a:off x="1096166" y="908721"/>
            <a:ext cx="7723265" cy="4464496"/>
          </a:xfrm>
          <a:prstGeom prst="rect">
            <a:avLst/>
          </a:prstGeom>
          <a:noFill/>
          <a:ln w="9525">
            <a:noFill/>
            <a:miter lim="800000"/>
            <a:headEnd/>
            <a:tailEnd/>
          </a:ln>
        </p:spPr>
      </p:pic>
      <p:pic>
        <p:nvPicPr>
          <p:cNvPr id="3" name="Resim 4"/>
          <p:cNvPicPr>
            <a:picLocks noChangeAspect="1"/>
          </p:cNvPicPr>
          <p:nvPr/>
        </p:nvPicPr>
        <p:blipFill>
          <a:blip r:embed="rId3" cstate="print"/>
          <a:srcRect/>
          <a:stretch>
            <a:fillRect/>
          </a:stretch>
        </p:blipFill>
        <p:spPr bwMode="auto">
          <a:xfrm>
            <a:off x="6444208" y="243835"/>
            <a:ext cx="757584" cy="664886"/>
          </a:xfrm>
          <a:prstGeom prst="rect">
            <a:avLst/>
          </a:prstGeom>
          <a:noFill/>
          <a:ln w="9525">
            <a:noFill/>
            <a:miter lim="800000"/>
            <a:headEnd/>
            <a:tailEnd/>
          </a:ln>
        </p:spPr>
      </p:pic>
      <p:sp>
        <p:nvSpPr>
          <p:cNvPr id="2" name="Dikdörtgen 1"/>
          <p:cNvSpPr/>
          <p:nvPr/>
        </p:nvSpPr>
        <p:spPr>
          <a:xfrm>
            <a:off x="7257209" y="391087"/>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p:cNvPicPr>
            <a:picLocks noChangeAspect="1" noChangeArrowheads="1"/>
          </p:cNvPicPr>
          <p:nvPr/>
        </p:nvPicPr>
        <p:blipFill>
          <a:blip r:embed="rId2" cstate="print"/>
          <a:srcRect/>
          <a:stretch>
            <a:fillRect/>
          </a:stretch>
        </p:blipFill>
        <p:spPr bwMode="auto">
          <a:xfrm>
            <a:off x="611188" y="765175"/>
            <a:ext cx="7632700" cy="5400675"/>
          </a:xfrm>
          <a:prstGeom prst="rect">
            <a:avLst/>
          </a:prstGeom>
          <a:noFill/>
          <a:ln w="9525">
            <a:noFill/>
            <a:miter lim="800000"/>
            <a:headEnd/>
            <a:tailEnd/>
          </a:ln>
        </p:spPr>
      </p:pic>
      <p:sp>
        <p:nvSpPr>
          <p:cNvPr id="3" name="2 Yuvarlatılmış Dikdörtgen"/>
          <p:cNvSpPr/>
          <p:nvPr/>
        </p:nvSpPr>
        <p:spPr>
          <a:xfrm>
            <a:off x="6286512" y="785794"/>
            <a:ext cx="1857388" cy="7858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1"/>
          <p:cNvSpPr/>
          <p:nvPr/>
        </p:nvSpPr>
        <p:spPr>
          <a:xfrm>
            <a:off x="6357950" y="1071546"/>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p:cNvPicPr>
            <a:picLocks noChangeAspect="1" noChangeArrowheads="1"/>
          </p:cNvPicPr>
          <p:nvPr/>
        </p:nvPicPr>
        <p:blipFill>
          <a:blip r:embed="rId2" cstate="print"/>
          <a:srcRect/>
          <a:stretch>
            <a:fillRect/>
          </a:stretch>
        </p:blipFill>
        <p:spPr bwMode="auto">
          <a:xfrm>
            <a:off x="642910" y="714356"/>
            <a:ext cx="8208963" cy="4176712"/>
          </a:xfrm>
          <a:prstGeom prst="rect">
            <a:avLst/>
          </a:prstGeom>
          <a:noFill/>
          <a:ln w="9525">
            <a:noFill/>
            <a:miter lim="800000"/>
            <a:headEnd/>
            <a:tailEnd/>
          </a:ln>
        </p:spPr>
      </p:pic>
      <p:pic>
        <p:nvPicPr>
          <p:cNvPr id="243714" name="Picture 2"/>
          <p:cNvPicPr>
            <a:picLocks noChangeAspect="1" noChangeArrowheads="1"/>
          </p:cNvPicPr>
          <p:nvPr/>
        </p:nvPicPr>
        <p:blipFill>
          <a:blip r:embed="rId3" cstate="print"/>
          <a:srcRect/>
          <a:stretch>
            <a:fillRect/>
          </a:stretch>
        </p:blipFill>
        <p:spPr bwMode="auto">
          <a:xfrm>
            <a:off x="2916238" y="4508500"/>
            <a:ext cx="4248150" cy="1657350"/>
          </a:xfrm>
          <a:prstGeom prst="rect">
            <a:avLst/>
          </a:prstGeom>
          <a:noFill/>
          <a:ln w="9525">
            <a:noFill/>
            <a:miter lim="800000"/>
            <a:headEnd/>
            <a:tailEnd/>
          </a:ln>
        </p:spPr>
      </p:pic>
      <p:sp>
        <p:nvSpPr>
          <p:cNvPr id="5" name="4 Yuvarlatılmış Dikdörtgen"/>
          <p:cNvSpPr/>
          <p:nvPr/>
        </p:nvSpPr>
        <p:spPr>
          <a:xfrm>
            <a:off x="6715140" y="785794"/>
            <a:ext cx="2071702" cy="6429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1"/>
          <p:cNvSpPr/>
          <p:nvPr/>
        </p:nvSpPr>
        <p:spPr>
          <a:xfrm>
            <a:off x="6786578" y="928670"/>
            <a:ext cx="1562223" cy="276999"/>
          </a:xfrm>
          <a:prstGeom prst="rect">
            <a:avLst/>
          </a:prstGeom>
        </p:spPr>
        <p:txBody>
          <a:bodyPr wrap="none">
            <a:spAutoFit/>
          </a:bodyPr>
          <a:lstStyle/>
          <a:p>
            <a:pPr lvl="0"/>
            <a:r>
              <a:rPr lang="tr-TR" sz="1200" dirty="0">
                <a:solidFill>
                  <a:prstClr val="black"/>
                </a:solidFill>
              </a:rPr>
              <a:t>T.C. BAŞBAKANLIK</a:t>
            </a:r>
          </a:p>
        </p:txBody>
      </p:sp>
    </p:spTree>
  </p:cSld>
  <p:clrMapOvr>
    <a:masterClrMapping/>
  </p:clrMapOvr>
  <p:transition>
    <p:cut thruBlk="1"/>
  </p:transition>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2478</TotalTime>
  <Words>2558</Words>
  <Application>Microsoft Office PowerPoint</Application>
  <PresentationFormat>Ekran Gösterisi (4:3)</PresentationFormat>
  <Paragraphs>590</Paragraphs>
  <Slides>122</Slides>
  <Notes>80</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122</vt:i4>
      </vt:variant>
    </vt:vector>
  </HeadingPairs>
  <TitlesOfParts>
    <vt:vector size="124" baseType="lpstr">
      <vt:lpstr>Ofis Teması</vt:lpstr>
      <vt:lpstr>Document</vt:lpstr>
      <vt:lpstr>www.basbakanlik.gov.tr</vt:lpstr>
      <vt:lpstr>Slayt 2</vt:lpstr>
      <vt:lpstr>3046 sayılı Kanun Kabul Tarihi : 27/9/1984 Yayımlandığı R. Gazete : Tarih : 9/10/1984 Sayı : 18540 </vt:lpstr>
      <vt:lpstr>Slayt 4</vt:lpstr>
      <vt:lpstr>Madde 29 – İdari ve Mali İşler Dairesi Başkanlığının görevleri şunlardır: </vt:lpstr>
      <vt:lpstr>Slayt 6</vt:lpstr>
      <vt:lpstr>Slayt 7</vt:lpstr>
      <vt:lpstr>Slayt 8</vt:lpstr>
      <vt:lpstr>  09.10.2003 Tarihinde Kabul Edilen 4982 sayılı Bilgi Edinme Hakkı Kanunu bilgi edinme hakkı ile ilgili esasları belirlerken bilginin belgeye dayalı olması arşiv iş ve işlemlerinde bir zorlayıcılık oluşturmuştur. </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lpstr>Slayt 71</vt:lpstr>
      <vt:lpstr>Slayt 72</vt:lpstr>
      <vt:lpstr>Slayt 73</vt:lpstr>
      <vt:lpstr>Slayt 74</vt:lpstr>
      <vt:lpstr>Slayt 75</vt:lpstr>
      <vt:lpstr>Slayt 76</vt:lpstr>
      <vt:lpstr>Slayt 77</vt:lpstr>
      <vt:lpstr>Slayt 78</vt:lpstr>
      <vt:lpstr>Slayt 79</vt:lpstr>
      <vt:lpstr>Slayt 80</vt:lpstr>
      <vt:lpstr>Slayt 81</vt:lpstr>
      <vt:lpstr>Slayt 82</vt:lpstr>
      <vt:lpstr>Slayt 83</vt:lpstr>
      <vt:lpstr>Slayt 84</vt:lpstr>
      <vt:lpstr>Slayt 85</vt:lpstr>
      <vt:lpstr>Slayt 86</vt:lpstr>
      <vt:lpstr>Slayt 87</vt:lpstr>
      <vt:lpstr>Slayt 88</vt:lpstr>
      <vt:lpstr>Slayt 89</vt:lpstr>
      <vt:lpstr>Slayt 90</vt:lpstr>
      <vt:lpstr>Standart Dosya Planının Amaçları</vt:lpstr>
      <vt:lpstr>Slayt 92</vt:lpstr>
      <vt:lpstr>Temel Kavramlar</vt:lpstr>
      <vt:lpstr>Slayt 94</vt:lpstr>
      <vt:lpstr>Slayt 95</vt:lpstr>
      <vt:lpstr>Slayt 96</vt:lpstr>
      <vt:lpstr>Slayt 97</vt:lpstr>
      <vt:lpstr>Slayt 98</vt:lpstr>
      <vt:lpstr>Slayt 99</vt:lpstr>
      <vt:lpstr>Slayt 100</vt:lpstr>
      <vt:lpstr>Slayt 101</vt:lpstr>
      <vt:lpstr>Slayt 102</vt:lpstr>
      <vt:lpstr>Slayt 103</vt:lpstr>
      <vt:lpstr>Slayt 104</vt:lpstr>
      <vt:lpstr>Slayt 105</vt:lpstr>
      <vt:lpstr>Slayt 106</vt:lpstr>
      <vt:lpstr>Slayt 107</vt:lpstr>
      <vt:lpstr>Slayt 108</vt:lpstr>
      <vt:lpstr>Slayt 109</vt:lpstr>
      <vt:lpstr>Slayt 110</vt:lpstr>
      <vt:lpstr>Slayt 111</vt:lpstr>
      <vt:lpstr>Slayt 112</vt:lpstr>
      <vt:lpstr>Slayt 113</vt:lpstr>
      <vt:lpstr>Slayt 114</vt:lpstr>
      <vt:lpstr>Slayt 115</vt:lpstr>
      <vt:lpstr>Slayt 116</vt:lpstr>
      <vt:lpstr>Slayt 117</vt:lpstr>
      <vt:lpstr>Slayt 118</vt:lpstr>
      <vt:lpstr>Slayt 119</vt:lpstr>
      <vt:lpstr>Slayt 120</vt:lpstr>
      <vt:lpstr>Slayt 121</vt:lpstr>
      <vt:lpstr>Slayt 122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www.devletarsivleri.gov.tr</dc:title>
  <cp:lastModifiedBy>hulyagonul</cp:lastModifiedBy>
  <cp:revision>476</cp:revision>
  <dcterms:modified xsi:type="dcterms:W3CDTF">2017-09-08T13:47:58Z</dcterms:modified>
</cp:coreProperties>
</file>