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537" r:id="rId2"/>
    <p:sldId id="526" r:id="rId3"/>
    <p:sldId id="551" r:id="rId4"/>
    <p:sldId id="673" r:id="rId5"/>
    <p:sldId id="699" r:id="rId6"/>
    <p:sldId id="710" r:id="rId7"/>
    <p:sldId id="711" r:id="rId8"/>
    <p:sldId id="712" r:id="rId9"/>
    <p:sldId id="713" r:id="rId10"/>
    <p:sldId id="714" r:id="rId11"/>
    <p:sldId id="715" r:id="rId12"/>
    <p:sldId id="716" r:id="rId13"/>
    <p:sldId id="717" r:id="rId14"/>
    <p:sldId id="709" r:id="rId15"/>
    <p:sldId id="719" r:id="rId16"/>
    <p:sldId id="569" r:id="rId17"/>
    <p:sldId id="646" r:id="rId18"/>
    <p:sldId id="720" r:id="rId19"/>
    <p:sldId id="721" r:id="rId20"/>
    <p:sldId id="722" r:id="rId21"/>
    <p:sldId id="723" r:id="rId22"/>
    <p:sldId id="724" r:id="rId23"/>
    <p:sldId id="725" r:id="rId24"/>
    <p:sldId id="726" r:id="rId25"/>
    <p:sldId id="727" r:id="rId26"/>
    <p:sldId id="728" r:id="rId27"/>
    <p:sldId id="729" r:id="rId28"/>
    <p:sldId id="730" r:id="rId29"/>
    <p:sldId id="731" r:id="rId30"/>
    <p:sldId id="732" r:id="rId31"/>
    <p:sldId id="735" r:id="rId32"/>
    <p:sldId id="680" r:id="rId33"/>
    <p:sldId id="733" r:id="rId34"/>
    <p:sldId id="734" r:id="rId35"/>
    <p:sldId id="647" r:id="rId36"/>
    <p:sldId id="686" r:id="rId37"/>
    <p:sldId id="687" r:id="rId38"/>
    <p:sldId id="688" r:id="rId39"/>
    <p:sldId id="689" r:id="rId40"/>
    <p:sldId id="690" r:id="rId41"/>
    <p:sldId id="691" r:id="rId42"/>
    <p:sldId id="736" r:id="rId43"/>
    <p:sldId id="737" r:id="rId44"/>
    <p:sldId id="738" r:id="rId45"/>
    <p:sldId id="648" r:id="rId46"/>
    <p:sldId id="692" r:id="rId47"/>
    <p:sldId id="739" r:id="rId48"/>
    <p:sldId id="740" r:id="rId49"/>
    <p:sldId id="756" r:id="rId50"/>
    <p:sldId id="741" r:id="rId51"/>
    <p:sldId id="757" r:id="rId52"/>
    <p:sldId id="742" r:id="rId53"/>
    <p:sldId id="743" r:id="rId54"/>
    <p:sldId id="744" r:id="rId55"/>
    <p:sldId id="745" r:id="rId56"/>
    <p:sldId id="746" r:id="rId57"/>
    <p:sldId id="747" r:id="rId58"/>
    <p:sldId id="748" r:id="rId59"/>
    <p:sldId id="565" r:id="rId60"/>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565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uSina" initials="A" lastIdx="0" clrIdx="0">
    <p:extLst/>
  </p:cmAuthor>
  <p:cmAuthor id="2" name="UZEM - Part 1" initials="U-P1"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5E0"/>
    <a:srgbClr val="98CCFE"/>
    <a:srgbClr val="16A085"/>
    <a:srgbClr val="1F608B"/>
    <a:srgbClr val="2980B9"/>
    <a:srgbClr val="50B8A4"/>
    <a:srgbClr val="FFFFFF"/>
    <a:srgbClr val="222A35"/>
    <a:srgbClr val="F39C12"/>
    <a:srgbClr val="F8C4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6305" autoAdjust="0"/>
  </p:normalViewPr>
  <p:slideViewPr>
    <p:cSldViewPr snapToGrid="0">
      <p:cViewPr varScale="1">
        <p:scale>
          <a:sx n="70" d="100"/>
          <a:sy n="70" d="100"/>
        </p:scale>
        <p:origin x="822" y="72"/>
      </p:cViewPr>
      <p:guideLst>
        <p:guide orient="horz" pos="2183"/>
        <p:guide pos="5654"/>
      </p:guideLst>
    </p:cSldViewPr>
  </p:slideViewPr>
  <p:outlineViewPr>
    <p:cViewPr>
      <p:scale>
        <a:sx n="33" d="100"/>
        <a:sy n="33" d="100"/>
      </p:scale>
      <p:origin x="0" y="-3918"/>
    </p:cViewPr>
  </p:outlineViewPr>
  <p:notesTextViewPr>
    <p:cViewPr>
      <p:scale>
        <a:sx n="3" d="2"/>
        <a:sy n="3" d="2"/>
      </p:scale>
      <p:origin x="0" y="0"/>
    </p:cViewPr>
  </p:notesTextViewPr>
  <p:sorterViewPr>
    <p:cViewPr>
      <p:scale>
        <a:sx n="60" d="100"/>
        <a:sy n="60" d="100"/>
      </p:scale>
      <p:origin x="0" y="-924"/>
    </p:cViewPr>
  </p:sorterViewPr>
  <p:notesViewPr>
    <p:cSldViewPr snapToGrid="0">
      <p:cViewPr varScale="1">
        <p:scale>
          <a:sx n="53" d="100"/>
          <a:sy n="53" d="100"/>
        </p:scale>
        <p:origin x="180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CE71F5-2935-4BFA-B369-9FA3FAF55664}" type="slidenum">
              <a:rPr lang="id-ID" smtClean="0"/>
              <a:t>‹#›</a:t>
            </a:fld>
            <a:endParaRPr lang="id-ID"/>
          </a:p>
        </p:txBody>
      </p:sp>
    </p:spTree>
    <p:extLst>
      <p:ext uri="{BB962C8B-B14F-4D97-AF65-F5344CB8AC3E}">
        <p14:creationId xmlns:p14="http://schemas.microsoft.com/office/powerpoint/2010/main" val="269502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928D06E5-932C-4F36-8614-8789767FBCD2}" type="datetimeFigureOut">
              <a:rPr lang="id-ID" smtClean="0"/>
              <a:t>05/04/2018</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38DD1-33AA-4996-977A-42B26A155BBE}" type="slidenum">
              <a:rPr lang="id-ID" smtClean="0"/>
              <a:t>‹#›</a:t>
            </a:fld>
            <a:endParaRPr lang="id-ID"/>
          </a:p>
        </p:txBody>
      </p:sp>
    </p:spTree>
    <p:extLst>
      <p:ext uri="{BB962C8B-B14F-4D97-AF65-F5344CB8AC3E}">
        <p14:creationId xmlns:p14="http://schemas.microsoft.com/office/powerpoint/2010/main" val="130593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iriş">
    <p:bg>
      <p:bgPr>
        <a:solidFill>
          <a:srgbClr val="222A35"/>
        </a:solidFill>
        <a:effectLst/>
      </p:bgPr>
    </p:bg>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4705707" y="382030"/>
            <a:ext cx="2780586" cy="1969058"/>
          </a:xfrm>
          <a:prstGeom prst="rect">
            <a:avLst/>
          </a:prstGeom>
        </p:spPr>
      </p:pic>
      <p:pic>
        <p:nvPicPr>
          <p:cNvPr id="4" name="Resim 3"/>
          <p:cNvPicPr>
            <a:picLocks noChangeAspect="1"/>
          </p:cNvPicPr>
          <p:nvPr userDrawn="1"/>
        </p:nvPicPr>
        <p:blipFill>
          <a:blip r:embed="rId3">
            <a:duotone>
              <a:prstClr val="black"/>
              <a:schemeClr val="accent1">
                <a:tint val="45000"/>
                <a:satMod val="400000"/>
              </a:schemeClr>
            </a:duotone>
          </a:blip>
          <a:stretch>
            <a:fillRect/>
          </a:stretch>
        </p:blipFill>
        <p:spPr>
          <a:xfrm>
            <a:off x="4171950" y="2398713"/>
            <a:ext cx="3848100" cy="1309687"/>
          </a:xfrm>
          <a:prstGeom prst="rect">
            <a:avLst/>
          </a:prstGeom>
          <a:effectLst>
            <a:outerShdw blurRad="50800" dist="38100" dir="2700000" algn="tl" rotWithShape="0">
              <a:prstClr val="black">
                <a:alpha val="40000"/>
              </a:prstClr>
            </a:outerShdw>
          </a:effectLst>
        </p:spPr>
      </p:pic>
      <p:cxnSp>
        <p:nvCxnSpPr>
          <p:cNvPr id="5" name="Straight Connector 14"/>
          <p:cNvCxnSpPr/>
          <p:nvPr userDrawn="1"/>
        </p:nvCxnSpPr>
        <p:spPr>
          <a:xfrm>
            <a:off x="6096000" y="4578875"/>
            <a:ext cx="0" cy="2279125"/>
          </a:xfrm>
          <a:prstGeom prst="line">
            <a:avLst/>
          </a:prstGeom>
          <a:ln w="25400">
            <a:solidFill>
              <a:schemeClr val="bg1">
                <a:lumMod val="8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6" name="Metin Yer Tutucusu 5"/>
          <p:cNvSpPr>
            <a:spLocks noGrp="1"/>
          </p:cNvSpPr>
          <p:nvPr>
            <p:ph type="body" sz="quarter" idx="10" hasCustomPrompt="1"/>
          </p:nvPr>
        </p:nvSpPr>
        <p:spPr>
          <a:xfrm>
            <a:off x="0" y="3810000"/>
            <a:ext cx="12192000" cy="495300"/>
          </a:xfrm>
        </p:spPr>
        <p:txBody>
          <a:bodyPr>
            <a:normAutofit/>
          </a:bodyPr>
          <a:lstStyle>
            <a:lvl1pPr marL="0" indent="0" algn="ctr">
              <a:buNone/>
              <a:defRPr sz="2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ünite adı</a:t>
            </a:r>
            <a:endParaRPr lang="tr-TR" dirty="0"/>
          </a:p>
        </p:txBody>
      </p:sp>
    </p:spTree>
    <p:extLst>
      <p:ext uri="{BB962C8B-B14F-4D97-AF65-F5344CB8AC3E}">
        <p14:creationId xmlns:p14="http://schemas.microsoft.com/office/powerpoint/2010/main" val="9979489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ddeli - 3">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rm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109" name="Freeform 13"/>
          <p:cNvSpPr>
            <a:spLocks/>
          </p:cNvSpPr>
          <p:nvPr userDrawn="1"/>
        </p:nvSpPr>
        <p:spPr bwMode="auto">
          <a:xfrm>
            <a:off x="10164502" y="4496690"/>
            <a:ext cx="2027498" cy="1482489"/>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14"/>
          <p:cNvSpPr>
            <a:spLocks noEditPoints="1"/>
          </p:cNvSpPr>
          <p:nvPr userDrawn="1"/>
        </p:nvSpPr>
        <p:spPr bwMode="auto">
          <a:xfrm>
            <a:off x="8129058" y="3474996"/>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15"/>
          <p:cNvSpPr>
            <a:spLocks/>
          </p:cNvSpPr>
          <p:nvPr userDrawn="1"/>
        </p:nvSpPr>
        <p:spPr bwMode="auto">
          <a:xfrm>
            <a:off x="6098382" y="4083564"/>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16"/>
          <p:cNvSpPr>
            <a:spLocks/>
          </p:cNvSpPr>
          <p:nvPr userDrawn="1"/>
        </p:nvSpPr>
        <p:spPr bwMode="auto">
          <a:xfrm>
            <a:off x="4070883" y="3718105"/>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17"/>
          <p:cNvSpPr>
            <a:spLocks/>
          </p:cNvSpPr>
          <p:nvPr userDrawn="1"/>
        </p:nvSpPr>
        <p:spPr bwMode="auto">
          <a:xfrm>
            <a:off x="2035441" y="3235065"/>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18"/>
          <p:cNvSpPr>
            <a:spLocks noEditPoints="1"/>
          </p:cNvSpPr>
          <p:nvPr userDrawn="1"/>
        </p:nvSpPr>
        <p:spPr bwMode="auto">
          <a:xfrm>
            <a:off x="3175" y="3324046"/>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Rectangle 89"/>
          <p:cNvSpPr/>
          <p:nvPr userDrawn="1"/>
        </p:nvSpPr>
        <p:spPr>
          <a:xfrm>
            <a:off x="0" y="5954905"/>
            <a:ext cx="12192000" cy="916660"/>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6" name="Group 10"/>
          <p:cNvGrpSpPr/>
          <p:nvPr userDrawn="1"/>
        </p:nvGrpSpPr>
        <p:grpSpPr>
          <a:xfrm>
            <a:off x="-1773898" y="2170301"/>
            <a:ext cx="5137803" cy="4016486"/>
            <a:chOff x="11174142" y="4046538"/>
            <a:chExt cx="29729383" cy="23240999"/>
          </a:xfrm>
          <a:effectLst>
            <a:outerShdw blurRad="228600" dir="18900000" sy="23000" kx="-1200000" algn="bl" rotWithShape="0">
              <a:prstClr val="black">
                <a:alpha val="15000"/>
              </a:prstClr>
            </a:outerShdw>
          </a:effectLst>
        </p:grpSpPr>
        <p:sp>
          <p:nvSpPr>
            <p:cNvPr id="117" name="Freeform 22"/>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23"/>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 name="Freeform 24"/>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Freeform 25"/>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26"/>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27"/>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Freeform 28"/>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29"/>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 name="Freeform 30"/>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 name="Freeform 31"/>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 name="Freeform 32"/>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 name="Freeform 33"/>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 name="Freeform 34"/>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 name="Freeform 35"/>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1" name="Freeform 36"/>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2" name="Freeform 37"/>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 name="Freeform 38"/>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4" name="Freeform 39"/>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64" name="Oval 163"/>
          <p:cNvSpPr/>
          <p:nvPr userDrawn="1"/>
        </p:nvSpPr>
        <p:spPr>
          <a:xfrm>
            <a:off x="3820212" y="2165512"/>
            <a:ext cx="376244" cy="3762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p>
        </p:txBody>
      </p:sp>
      <p:sp>
        <p:nvSpPr>
          <p:cNvPr id="167" name="Oval 166"/>
          <p:cNvSpPr/>
          <p:nvPr userDrawn="1"/>
        </p:nvSpPr>
        <p:spPr>
          <a:xfrm>
            <a:off x="3820212" y="3486488"/>
            <a:ext cx="376244" cy="3762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8" name="Oval 167"/>
          <p:cNvSpPr/>
          <p:nvPr userDrawn="1"/>
        </p:nvSpPr>
        <p:spPr>
          <a:xfrm>
            <a:off x="3820212" y="4887244"/>
            <a:ext cx="376244" cy="376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9" name="Oval 168"/>
          <p:cNvSpPr/>
          <p:nvPr userDrawn="1"/>
        </p:nvSpPr>
        <p:spPr>
          <a:xfrm>
            <a:off x="8018826" y="3486488"/>
            <a:ext cx="376244" cy="3762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0" name="Oval 169"/>
          <p:cNvSpPr/>
          <p:nvPr userDrawn="1"/>
        </p:nvSpPr>
        <p:spPr>
          <a:xfrm>
            <a:off x="8018826" y="4887244"/>
            <a:ext cx="376244" cy="3762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2" name="Oval 171"/>
          <p:cNvSpPr/>
          <p:nvPr userDrawn="1"/>
        </p:nvSpPr>
        <p:spPr>
          <a:xfrm>
            <a:off x="8018826" y="2165512"/>
            <a:ext cx="376244" cy="37624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p>
        </p:txBody>
      </p:sp>
      <p:sp>
        <p:nvSpPr>
          <p:cNvPr id="9" name="Metin Yer Tutucusu 8"/>
          <p:cNvSpPr>
            <a:spLocks noGrp="1"/>
          </p:cNvSpPr>
          <p:nvPr>
            <p:ph type="body" sz="quarter" idx="12" hasCustomPrompt="1"/>
          </p:nvPr>
        </p:nvSpPr>
        <p:spPr>
          <a:xfrm>
            <a:off x="4256088" y="2112963"/>
            <a:ext cx="3106737"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1</a:t>
            </a:r>
            <a:endParaRPr lang="tr-TR" dirty="0"/>
          </a:p>
        </p:txBody>
      </p:sp>
      <p:sp>
        <p:nvSpPr>
          <p:cNvPr id="173" name="Metin Yer Tutucusu 8"/>
          <p:cNvSpPr>
            <a:spLocks noGrp="1"/>
          </p:cNvSpPr>
          <p:nvPr>
            <p:ph type="body" sz="quarter" idx="13" hasCustomPrompt="1"/>
          </p:nvPr>
        </p:nvSpPr>
        <p:spPr>
          <a:xfrm>
            <a:off x="8523288" y="2112963"/>
            <a:ext cx="3106737"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2</a:t>
            </a:r>
            <a:endParaRPr lang="tr-TR" dirty="0"/>
          </a:p>
        </p:txBody>
      </p:sp>
      <p:sp>
        <p:nvSpPr>
          <p:cNvPr id="174" name="Metin Yer Tutucusu 8"/>
          <p:cNvSpPr>
            <a:spLocks noGrp="1"/>
          </p:cNvSpPr>
          <p:nvPr>
            <p:ph type="body" sz="quarter" idx="14" hasCustomPrompt="1"/>
          </p:nvPr>
        </p:nvSpPr>
        <p:spPr>
          <a:xfrm>
            <a:off x="4256088" y="3490033"/>
            <a:ext cx="3106737"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3</a:t>
            </a:r>
            <a:endParaRPr lang="tr-TR" dirty="0"/>
          </a:p>
        </p:txBody>
      </p:sp>
      <p:sp>
        <p:nvSpPr>
          <p:cNvPr id="175" name="Metin Yer Tutucusu 8"/>
          <p:cNvSpPr>
            <a:spLocks noGrp="1"/>
          </p:cNvSpPr>
          <p:nvPr>
            <p:ph type="body" sz="quarter" idx="15" hasCustomPrompt="1"/>
          </p:nvPr>
        </p:nvSpPr>
        <p:spPr>
          <a:xfrm>
            <a:off x="8523288" y="3490033"/>
            <a:ext cx="3106737"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4</a:t>
            </a:r>
            <a:endParaRPr lang="tr-TR" dirty="0"/>
          </a:p>
        </p:txBody>
      </p:sp>
      <p:sp>
        <p:nvSpPr>
          <p:cNvPr id="176" name="Metin Yer Tutucusu 8"/>
          <p:cNvSpPr>
            <a:spLocks noGrp="1"/>
          </p:cNvSpPr>
          <p:nvPr>
            <p:ph type="body" sz="quarter" idx="16" hasCustomPrompt="1"/>
          </p:nvPr>
        </p:nvSpPr>
        <p:spPr>
          <a:xfrm>
            <a:off x="4256088" y="4887489"/>
            <a:ext cx="3106737"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5</a:t>
            </a:r>
            <a:endParaRPr lang="tr-TR" dirty="0"/>
          </a:p>
        </p:txBody>
      </p:sp>
      <p:sp>
        <p:nvSpPr>
          <p:cNvPr id="177" name="Metin Yer Tutucusu 8"/>
          <p:cNvSpPr>
            <a:spLocks noGrp="1"/>
          </p:cNvSpPr>
          <p:nvPr>
            <p:ph type="body" sz="quarter" idx="17" hasCustomPrompt="1"/>
          </p:nvPr>
        </p:nvSpPr>
        <p:spPr>
          <a:xfrm>
            <a:off x="8523288" y="4887489"/>
            <a:ext cx="3106737"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6</a:t>
            </a:r>
            <a:endParaRPr lang="tr-TR" dirty="0"/>
          </a:p>
        </p:txBody>
      </p:sp>
    </p:spTree>
    <p:extLst>
      <p:ext uri="{BB962C8B-B14F-4D97-AF65-F5344CB8AC3E}">
        <p14:creationId xmlns:p14="http://schemas.microsoft.com/office/powerpoint/2010/main" val="27732593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addeli - 5 li">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109" name="Freeform 13"/>
          <p:cNvSpPr>
            <a:spLocks/>
          </p:cNvSpPr>
          <p:nvPr userDrawn="1"/>
        </p:nvSpPr>
        <p:spPr bwMode="auto">
          <a:xfrm>
            <a:off x="10164502" y="4496690"/>
            <a:ext cx="2027498" cy="1482489"/>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0" name="Freeform 14"/>
          <p:cNvSpPr>
            <a:spLocks noEditPoints="1"/>
          </p:cNvSpPr>
          <p:nvPr userDrawn="1"/>
        </p:nvSpPr>
        <p:spPr bwMode="auto">
          <a:xfrm>
            <a:off x="8129058" y="3474996"/>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1" name="Freeform 15"/>
          <p:cNvSpPr>
            <a:spLocks/>
          </p:cNvSpPr>
          <p:nvPr userDrawn="1"/>
        </p:nvSpPr>
        <p:spPr bwMode="auto">
          <a:xfrm>
            <a:off x="6098382" y="4083564"/>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2" name="Freeform 16"/>
          <p:cNvSpPr>
            <a:spLocks/>
          </p:cNvSpPr>
          <p:nvPr userDrawn="1"/>
        </p:nvSpPr>
        <p:spPr bwMode="auto">
          <a:xfrm>
            <a:off x="4070883" y="3718105"/>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3" name="Freeform 17"/>
          <p:cNvSpPr>
            <a:spLocks/>
          </p:cNvSpPr>
          <p:nvPr userDrawn="1"/>
        </p:nvSpPr>
        <p:spPr bwMode="auto">
          <a:xfrm>
            <a:off x="2035441" y="3235065"/>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4" name="Freeform 18"/>
          <p:cNvSpPr>
            <a:spLocks noEditPoints="1"/>
          </p:cNvSpPr>
          <p:nvPr userDrawn="1"/>
        </p:nvSpPr>
        <p:spPr bwMode="auto">
          <a:xfrm>
            <a:off x="3175" y="3324046"/>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5" name="Rectangle 89"/>
          <p:cNvSpPr/>
          <p:nvPr userDrawn="1"/>
        </p:nvSpPr>
        <p:spPr>
          <a:xfrm>
            <a:off x="0" y="5954905"/>
            <a:ext cx="12192000" cy="916660"/>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lumMod val="75000"/>
                  <a:lumOff val="25000"/>
                </a:schemeClr>
              </a:solidFill>
            </a:endParaRPr>
          </a:p>
        </p:txBody>
      </p:sp>
      <p:grpSp>
        <p:nvGrpSpPr>
          <p:cNvPr id="116" name="Group 10"/>
          <p:cNvGrpSpPr/>
          <p:nvPr userDrawn="1"/>
        </p:nvGrpSpPr>
        <p:grpSpPr>
          <a:xfrm>
            <a:off x="-1773898" y="2170301"/>
            <a:ext cx="5137803" cy="4016486"/>
            <a:chOff x="11174142" y="4046538"/>
            <a:chExt cx="29729383" cy="23240999"/>
          </a:xfrm>
          <a:effectLst>
            <a:outerShdw blurRad="228600" dir="18900000" sy="23000" kx="-1200000" algn="bl" rotWithShape="0">
              <a:prstClr val="black">
                <a:alpha val="15000"/>
              </a:prstClr>
            </a:outerShdw>
          </a:effectLst>
        </p:grpSpPr>
        <p:sp>
          <p:nvSpPr>
            <p:cNvPr id="117" name="Freeform 22"/>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8" name="Freeform 23"/>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9" name="Freeform 24"/>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0" name="Freeform 25"/>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1" name="Freeform 26"/>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2" name="Freeform 27"/>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3" name="Freeform 28"/>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4" name="Freeform 29"/>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5" name="Freeform 30"/>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6" name="Freeform 31"/>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7" name="Freeform 32"/>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8" name="Freeform 33"/>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9" name="Freeform 34"/>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30" name="Freeform 35"/>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31" name="Freeform 36"/>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32" name="Freeform 37"/>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33" name="Freeform 38"/>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34" name="Freeform 39"/>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grpSp>
      <p:sp>
        <p:nvSpPr>
          <p:cNvPr id="164" name="Oval 163"/>
          <p:cNvSpPr/>
          <p:nvPr userDrawn="1"/>
        </p:nvSpPr>
        <p:spPr>
          <a:xfrm>
            <a:off x="3820212" y="2165512"/>
            <a:ext cx="376244" cy="3762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2000">
              <a:solidFill>
                <a:schemeClr val="tx1">
                  <a:lumMod val="75000"/>
                  <a:lumOff val="25000"/>
                </a:schemeClr>
              </a:solidFill>
            </a:endParaRPr>
          </a:p>
        </p:txBody>
      </p:sp>
      <p:sp>
        <p:nvSpPr>
          <p:cNvPr id="167" name="Oval 166"/>
          <p:cNvSpPr/>
          <p:nvPr userDrawn="1"/>
        </p:nvSpPr>
        <p:spPr>
          <a:xfrm>
            <a:off x="3820212" y="3486488"/>
            <a:ext cx="376244" cy="3762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lumMod val="75000"/>
                  <a:lumOff val="25000"/>
                </a:schemeClr>
              </a:solidFill>
            </a:endParaRPr>
          </a:p>
        </p:txBody>
      </p:sp>
      <p:sp>
        <p:nvSpPr>
          <p:cNvPr id="172" name="Oval 171"/>
          <p:cNvSpPr/>
          <p:nvPr userDrawn="1"/>
        </p:nvSpPr>
        <p:spPr>
          <a:xfrm>
            <a:off x="8018826" y="2165512"/>
            <a:ext cx="376244" cy="37624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2000">
              <a:solidFill>
                <a:schemeClr val="tx1">
                  <a:lumMod val="75000"/>
                  <a:lumOff val="25000"/>
                </a:schemeClr>
              </a:solidFill>
            </a:endParaRPr>
          </a:p>
        </p:txBody>
      </p:sp>
      <p:sp>
        <p:nvSpPr>
          <p:cNvPr id="9" name="Metin Yer Tutucusu 8"/>
          <p:cNvSpPr>
            <a:spLocks noGrp="1"/>
          </p:cNvSpPr>
          <p:nvPr>
            <p:ph type="body" sz="quarter" idx="12" hasCustomPrompt="1"/>
          </p:nvPr>
        </p:nvSpPr>
        <p:spPr>
          <a:xfrm>
            <a:off x="4256088" y="2112963"/>
            <a:ext cx="3106737"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1</a:t>
            </a:r>
            <a:endParaRPr lang="tr-TR" dirty="0"/>
          </a:p>
        </p:txBody>
      </p:sp>
      <p:sp>
        <p:nvSpPr>
          <p:cNvPr id="173" name="Metin Yer Tutucusu 8"/>
          <p:cNvSpPr>
            <a:spLocks noGrp="1"/>
          </p:cNvSpPr>
          <p:nvPr>
            <p:ph type="body" sz="quarter" idx="13" hasCustomPrompt="1"/>
          </p:nvPr>
        </p:nvSpPr>
        <p:spPr>
          <a:xfrm>
            <a:off x="8523288" y="2112963"/>
            <a:ext cx="3106737"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2</a:t>
            </a:r>
            <a:endParaRPr lang="tr-TR" dirty="0"/>
          </a:p>
        </p:txBody>
      </p:sp>
      <p:sp>
        <p:nvSpPr>
          <p:cNvPr id="174" name="Metin Yer Tutucusu 8"/>
          <p:cNvSpPr>
            <a:spLocks noGrp="1"/>
          </p:cNvSpPr>
          <p:nvPr>
            <p:ph type="body" sz="quarter" idx="14" hasCustomPrompt="1"/>
          </p:nvPr>
        </p:nvSpPr>
        <p:spPr>
          <a:xfrm>
            <a:off x="4256088" y="3490033"/>
            <a:ext cx="3106737"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3</a:t>
            </a:r>
            <a:endParaRPr lang="tr-TR" dirty="0"/>
          </a:p>
        </p:txBody>
      </p:sp>
      <p:sp>
        <p:nvSpPr>
          <p:cNvPr id="177" name="Metin Yer Tutucusu 8"/>
          <p:cNvSpPr>
            <a:spLocks noGrp="1"/>
          </p:cNvSpPr>
          <p:nvPr>
            <p:ph type="body" sz="quarter" idx="17" hasCustomPrompt="1"/>
          </p:nvPr>
        </p:nvSpPr>
        <p:spPr>
          <a:xfrm>
            <a:off x="6575688" y="4856977"/>
            <a:ext cx="3106737"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6</a:t>
            </a:r>
            <a:endParaRPr lang="tr-TR" dirty="0"/>
          </a:p>
        </p:txBody>
      </p:sp>
    </p:spTree>
    <p:extLst>
      <p:ext uri="{BB962C8B-B14F-4D97-AF65-F5344CB8AC3E}">
        <p14:creationId xmlns:p14="http://schemas.microsoft.com/office/powerpoint/2010/main" val="32712275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addeli - 7">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109" name="Freeform 13"/>
          <p:cNvSpPr>
            <a:spLocks/>
          </p:cNvSpPr>
          <p:nvPr userDrawn="1"/>
        </p:nvSpPr>
        <p:spPr bwMode="auto">
          <a:xfrm>
            <a:off x="10164502" y="4496690"/>
            <a:ext cx="2027498" cy="1482489"/>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0" name="Freeform 14"/>
          <p:cNvSpPr>
            <a:spLocks noEditPoints="1"/>
          </p:cNvSpPr>
          <p:nvPr userDrawn="1"/>
        </p:nvSpPr>
        <p:spPr bwMode="auto">
          <a:xfrm>
            <a:off x="8129058" y="3474996"/>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1" name="Freeform 15"/>
          <p:cNvSpPr>
            <a:spLocks/>
          </p:cNvSpPr>
          <p:nvPr userDrawn="1"/>
        </p:nvSpPr>
        <p:spPr bwMode="auto">
          <a:xfrm>
            <a:off x="6098382" y="4083564"/>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2" name="Freeform 16"/>
          <p:cNvSpPr>
            <a:spLocks/>
          </p:cNvSpPr>
          <p:nvPr userDrawn="1"/>
        </p:nvSpPr>
        <p:spPr bwMode="auto">
          <a:xfrm>
            <a:off x="4070883" y="3718105"/>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3" name="Freeform 17"/>
          <p:cNvSpPr>
            <a:spLocks/>
          </p:cNvSpPr>
          <p:nvPr userDrawn="1"/>
        </p:nvSpPr>
        <p:spPr bwMode="auto">
          <a:xfrm>
            <a:off x="2035441" y="3235065"/>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4" name="Freeform 18"/>
          <p:cNvSpPr>
            <a:spLocks noEditPoints="1"/>
          </p:cNvSpPr>
          <p:nvPr userDrawn="1"/>
        </p:nvSpPr>
        <p:spPr bwMode="auto">
          <a:xfrm>
            <a:off x="3175" y="3324046"/>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5" name="Rectangle 89"/>
          <p:cNvSpPr/>
          <p:nvPr userDrawn="1"/>
        </p:nvSpPr>
        <p:spPr>
          <a:xfrm>
            <a:off x="0" y="5929505"/>
            <a:ext cx="12192000" cy="916660"/>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lumMod val="75000"/>
                  <a:lumOff val="25000"/>
                </a:schemeClr>
              </a:solidFill>
            </a:endParaRPr>
          </a:p>
        </p:txBody>
      </p:sp>
      <p:grpSp>
        <p:nvGrpSpPr>
          <p:cNvPr id="116" name="Group 10"/>
          <p:cNvGrpSpPr/>
          <p:nvPr userDrawn="1"/>
        </p:nvGrpSpPr>
        <p:grpSpPr>
          <a:xfrm>
            <a:off x="-1773898" y="2170301"/>
            <a:ext cx="5137803" cy="4016486"/>
            <a:chOff x="11174142" y="4046538"/>
            <a:chExt cx="29729383" cy="23240999"/>
          </a:xfrm>
          <a:effectLst>
            <a:outerShdw blurRad="228600" dir="18900000" sy="23000" kx="-1200000" algn="bl" rotWithShape="0">
              <a:prstClr val="black">
                <a:alpha val="15000"/>
              </a:prstClr>
            </a:outerShdw>
          </a:effectLst>
        </p:grpSpPr>
        <p:sp>
          <p:nvSpPr>
            <p:cNvPr id="117" name="Freeform 22"/>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8" name="Freeform 23"/>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19" name="Freeform 24"/>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0" name="Freeform 25"/>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1" name="Freeform 26"/>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2" name="Freeform 27"/>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3" name="Freeform 28"/>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4" name="Freeform 29"/>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5" name="Freeform 30"/>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6" name="Freeform 31"/>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7" name="Freeform 32"/>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8" name="Freeform 33"/>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29" name="Freeform 34"/>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30" name="Freeform 35"/>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31" name="Freeform 36"/>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32" name="Freeform 37"/>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33" name="Freeform 38"/>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sp>
          <p:nvSpPr>
            <p:cNvPr id="134" name="Freeform 39"/>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solidFill>
                  <a:schemeClr val="tx1">
                    <a:lumMod val="75000"/>
                    <a:lumOff val="25000"/>
                  </a:schemeClr>
                </a:solidFill>
              </a:endParaRPr>
            </a:p>
          </p:txBody>
        </p:sp>
      </p:grpSp>
      <p:sp>
        <p:nvSpPr>
          <p:cNvPr id="164" name="Oval 163"/>
          <p:cNvSpPr/>
          <p:nvPr userDrawn="1"/>
        </p:nvSpPr>
        <p:spPr>
          <a:xfrm>
            <a:off x="3820212" y="1746412"/>
            <a:ext cx="376244" cy="3762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2000">
              <a:solidFill>
                <a:schemeClr val="tx1">
                  <a:lumMod val="75000"/>
                  <a:lumOff val="25000"/>
                </a:schemeClr>
              </a:solidFill>
            </a:endParaRPr>
          </a:p>
        </p:txBody>
      </p:sp>
      <p:sp>
        <p:nvSpPr>
          <p:cNvPr id="167" name="Oval 166"/>
          <p:cNvSpPr/>
          <p:nvPr userDrawn="1"/>
        </p:nvSpPr>
        <p:spPr>
          <a:xfrm>
            <a:off x="3820212" y="3067388"/>
            <a:ext cx="376244" cy="3762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lumMod val="75000"/>
                  <a:lumOff val="25000"/>
                </a:schemeClr>
              </a:solidFill>
            </a:endParaRPr>
          </a:p>
        </p:txBody>
      </p:sp>
      <p:sp>
        <p:nvSpPr>
          <p:cNvPr id="168" name="Oval 167"/>
          <p:cNvSpPr/>
          <p:nvPr userDrawn="1"/>
        </p:nvSpPr>
        <p:spPr>
          <a:xfrm>
            <a:off x="3820212" y="4468144"/>
            <a:ext cx="376244" cy="3762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lumMod val="75000"/>
                  <a:lumOff val="25000"/>
                </a:schemeClr>
              </a:solidFill>
            </a:endParaRPr>
          </a:p>
        </p:txBody>
      </p:sp>
      <p:sp>
        <p:nvSpPr>
          <p:cNvPr id="169" name="Oval 168"/>
          <p:cNvSpPr/>
          <p:nvPr userDrawn="1"/>
        </p:nvSpPr>
        <p:spPr>
          <a:xfrm>
            <a:off x="8018826" y="3067388"/>
            <a:ext cx="376244" cy="3762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lumMod val="75000"/>
                  <a:lumOff val="25000"/>
                </a:schemeClr>
              </a:solidFill>
            </a:endParaRPr>
          </a:p>
        </p:txBody>
      </p:sp>
      <p:sp>
        <p:nvSpPr>
          <p:cNvPr id="170" name="Oval 169"/>
          <p:cNvSpPr/>
          <p:nvPr userDrawn="1"/>
        </p:nvSpPr>
        <p:spPr>
          <a:xfrm>
            <a:off x="8018826" y="4468144"/>
            <a:ext cx="376244" cy="3762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lumMod val="75000"/>
                  <a:lumOff val="25000"/>
                </a:schemeClr>
              </a:solidFill>
            </a:endParaRPr>
          </a:p>
        </p:txBody>
      </p:sp>
      <p:sp>
        <p:nvSpPr>
          <p:cNvPr id="172" name="Oval 171"/>
          <p:cNvSpPr/>
          <p:nvPr userDrawn="1"/>
        </p:nvSpPr>
        <p:spPr>
          <a:xfrm>
            <a:off x="8018826" y="1746412"/>
            <a:ext cx="376244" cy="37624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2000">
              <a:solidFill>
                <a:schemeClr val="tx1">
                  <a:lumMod val="75000"/>
                  <a:lumOff val="25000"/>
                </a:schemeClr>
              </a:solidFill>
            </a:endParaRPr>
          </a:p>
        </p:txBody>
      </p:sp>
      <p:sp>
        <p:nvSpPr>
          <p:cNvPr id="9" name="Metin Yer Tutucusu 8"/>
          <p:cNvSpPr>
            <a:spLocks noGrp="1"/>
          </p:cNvSpPr>
          <p:nvPr>
            <p:ph type="body" sz="quarter" idx="12" hasCustomPrompt="1"/>
          </p:nvPr>
        </p:nvSpPr>
        <p:spPr>
          <a:xfrm>
            <a:off x="4256088" y="1693863"/>
            <a:ext cx="3106737"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1</a:t>
            </a:r>
            <a:endParaRPr lang="tr-TR" dirty="0"/>
          </a:p>
        </p:txBody>
      </p:sp>
      <p:sp>
        <p:nvSpPr>
          <p:cNvPr id="173" name="Metin Yer Tutucusu 8"/>
          <p:cNvSpPr>
            <a:spLocks noGrp="1"/>
          </p:cNvSpPr>
          <p:nvPr>
            <p:ph type="body" sz="quarter" idx="13" hasCustomPrompt="1"/>
          </p:nvPr>
        </p:nvSpPr>
        <p:spPr>
          <a:xfrm>
            <a:off x="8523288" y="1693863"/>
            <a:ext cx="3106737"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2</a:t>
            </a:r>
            <a:endParaRPr lang="tr-TR" dirty="0"/>
          </a:p>
        </p:txBody>
      </p:sp>
      <p:sp>
        <p:nvSpPr>
          <p:cNvPr id="174" name="Metin Yer Tutucusu 8"/>
          <p:cNvSpPr>
            <a:spLocks noGrp="1"/>
          </p:cNvSpPr>
          <p:nvPr>
            <p:ph type="body" sz="quarter" idx="14" hasCustomPrompt="1"/>
          </p:nvPr>
        </p:nvSpPr>
        <p:spPr>
          <a:xfrm>
            <a:off x="4256088" y="3070933"/>
            <a:ext cx="3106737"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3</a:t>
            </a:r>
            <a:endParaRPr lang="tr-TR" dirty="0"/>
          </a:p>
        </p:txBody>
      </p:sp>
      <p:sp>
        <p:nvSpPr>
          <p:cNvPr id="175" name="Metin Yer Tutucusu 8"/>
          <p:cNvSpPr>
            <a:spLocks noGrp="1"/>
          </p:cNvSpPr>
          <p:nvPr>
            <p:ph type="body" sz="quarter" idx="15" hasCustomPrompt="1"/>
          </p:nvPr>
        </p:nvSpPr>
        <p:spPr>
          <a:xfrm>
            <a:off x="8523288" y="3070933"/>
            <a:ext cx="3106737"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4</a:t>
            </a:r>
            <a:endParaRPr lang="tr-TR" dirty="0"/>
          </a:p>
        </p:txBody>
      </p:sp>
      <p:sp>
        <p:nvSpPr>
          <p:cNvPr id="176" name="Metin Yer Tutucusu 8"/>
          <p:cNvSpPr>
            <a:spLocks noGrp="1"/>
          </p:cNvSpPr>
          <p:nvPr>
            <p:ph type="body" sz="quarter" idx="16" hasCustomPrompt="1"/>
          </p:nvPr>
        </p:nvSpPr>
        <p:spPr>
          <a:xfrm>
            <a:off x="4256088" y="4468389"/>
            <a:ext cx="3106737"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5</a:t>
            </a:r>
            <a:endParaRPr lang="tr-TR" dirty="0"/>
          </a:p>
        </p:txBody>
      </p:sp>
      <p:sp>
        <p:nvSpPr>
          <p:cNvPr id="177" name="Metin Yer Tutucusu 8"/>
          <p:cNvSpPr>
            <a:spLocks noGrp="1"/>
          </p:cNvSpPr>
          <p:nvPr>
            <p:ph type="body" sz="quarter" idx="17" hasCustomPrompt="1"/>
          </p:nvPr>
        </p:nvSpPr>
        <p:spPr>
          <a:xfrm>
            <a:off x="8523288" y="4468389"/>
            <a:ext cx="3106737"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6</a:t>
            </a:r>
            <a:endParaRPr lang="tr-TR" dirty="0"/>
          </a:p>
        </p:txBody>
      </p:sp>
    </p:spTree>
    <p:extLst>
      <p:ext uri="{BB962C8B-B14F-4D97-AF65-F5344CB8AC3E}">
        <p14:creationId xmlns:p14="http://schemas.microsoft.com/office/powerpoint/2010/main" val="13586573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ddeli - 4">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tx1">
                    <a:lumMod val="75000"/>
                    <a:lumOff val="25000"/>
                  </a:schemeClr>
                </a:solidFill>
              </a:rPr>
              <a:pPr algn="ctr"/>
              <a:t>‹#›</a:t>
            </a:fld>
            <a:endParaRPr lang="id-ID" sz="1400" dirty="0">
              <a:solidFill>
                <a:schemeClr val="tx1">
                  <a:lumMod val="75000"/>
                  <a:lumOff val="25000"/>
                </a:schemeClr>
              </a:solidFill>
            </a:endParaRPr>
          </a:p>
        </p:txBody>
      </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109" name="Freeform 13"/>
          <p:cNvSpPr>
            <a:spLocks/>
          </p:cNvSpPr>
          <p:nvPr userDrawn="1"/>
        </p:nvSpPr>
        <p:spPr bwMode="auto">
          <a:xfrm>
            <a:off x="10164502" y="4496690"/>
            <a:ext cx="2027498" cy="1482489"/>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110" name="Freeform 14"/>
          <p:cNvSpPr>
            <a:spLocks noEditPoints="1"/>
          </p:cNvSpPr>
          <p:nvPr userDrawn="1"/>
        </p:nvSpPr>
        <p:spPr bwMode="auto">
          <a:xfrm>
            <a:off x="8129058" y="3474996"/>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dirty="0">
              <a:solidFill>
                <a:schemeClr val="tx1">
                  <a:lumMod val="75000"/>
                  <a:lumOff val="25000"/>
                </a:schemeClr>
              </a:solidFill>
            </a:endParaRPr>
          </a:p>
        </p:txBody>
      </p:sp>
      <p:sp>
        <p:nvSpPr>
          <p:cNvPr id="111" name="Freeform 15"/>
          <p:cNvSpPr>
            <a:spLocks/>
          </p:cNvSpPr>
          <p:nvPr userDrawn="1"/>
        </p:nvSpPr>
        <p:spPr bwMode="auto">
          <a:xfrm>
            <a:off x="6098382" y="4083564"/>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112" name="Freeform 16"/>
          <p:cNvSpPr>
            <a:spLocks/>
          </p:cNvSpPr>
          <p:nvPr userDrawn="1"/>
        </p:nvSpPr>
        <p:spPr bwMode="auto">
          <a:xfrm>
            <a:off x="4070883" y="3718105"/>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113" name="Freeform 17"/>
          <p:cNvSpPr>
            <a:spLocks/>
          </p:cNvSpPr>
          <p:nvPr userDrawn="1"/>
        </p:nvSpPr>
        <p:spPr bwMode="auto">
          <a:xfrm>
            <a:off x="2035441" y="3235065"/>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114" name="Freeform 18"/>
          <p:cNvSpPr>
            <a:spLocks noEditPoints="1"/>
          </p:cNvSpPr>
          <p:nvPr userDrawn="1"/>
        </p:nvSpPr>
        <p:spPr bwMode="auto">
          <a:xfrm>
            <a:off x="3175" y="3324046"/>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115" name="Rectangle 89"/>
          <p:cNvSpPr/>
          <p:nvPr userDrawn="1"/>
        </p:nvSpPr>
        <p:spPr>
          <a:xfrm>
            <a:off x="0" y="5954905"/>
            <a:ext cx="12192000" cy="916660"/>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4" name="Metin Yer Tutucusu 3"/>
          <p:cNvSpPr>
            <a:spLocks noGrp="1"/>
          </p:cNvSpPr>
          <p:nvPr>
            <p:ph type="body" sz="quarter" idx="12"/>
          </p:nvPr>
        </p:nvSpPr>
        <p:spPr>
          <a:xfrm>
            <a:off x="809625" y="1647825"/>
            <a:ext cx="10887075" cy="4924425"/>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B050"/>
              </a:buClr>
              <a:buSzPct val="120000"/>
              <a:buFont typeface="+mj-lt"/>
              <a:buAutoNum type="arabicPeriod"/>
              <a:tabLst/>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endParaRPr lang="tr-TR" dirty="0" smtClean="0"/>
          </a:p>
        </p:txBody>
      </p:sp>
    </p:spTree>
    <p:extLst>
      <p:ext uri="{BB962C8B-B14F-4D97-AF65-F5344CB8AC3E}">
        <p14:creationId xmlns:p14="http://schemas.microsoft.com/office/powerpoint/2010/main" val="10579551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ddeli - 5">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tx1">
                    <a:lumMod val="75000"/>
                    <a:lumOff val="25000"/>
                  </a:schemeClr>
                </a:solidFill>
              </a:rPr>
              <a:pPr algn="ctr"/>
              <a:t>‹#›</a:t>
            </a:fld>
            <a:endParaRPr lang="id-ID" sz="1400" dirty="0">
              <a:solidFill>
                <a:schemeClr val="tx1">
                  <a:lumMod val="75000"/>
                  <a:lumOff val="25000"/>
                </a:schemeClr>
              </a:solidFill>
            </a:endParaRPr>
          </a:p>
        </p:txBody>
      </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grpSp>
        <p:nvGrpSpPr>
          <p:cNvPr id="3" name="Grup 2"/>
          <p:cNvGrpSpPr/>
          <p:nvPr userDrawn="1"/>
        </p:nvGrpSpPr>
        <p:grpSpPr>
          <a:xfrm>
            <a:off x="4259925" y="2717359"/>
            <a:ext cx="3549419" cy="2942516"/>
            <a:chOff x="3830638" y="2693988"/>
            <a:chExt cx="4410076" cy="3656012"/>
          </a:xfrm>
        </p:grpSpPr>
        <p:sp>
          <p:nvSpPr>
            <p:cNvPr id="45" name="Freeform 5"/>
            <p:cNvSpPr>
              <a:spLocks/>
            </p:cNvSpPr>
            <p:nvPr userDrawn="1"/>
          </p:nvSpPr>
          <p:spPr bwMode="auto">
            <a:xfrm flipH="1">
              <a:off x="6135689" y="2903538"/>
              <a:ext cx="38100" cy="692150"/>
            </a:xfrm>
            <a:custGeom>
              <a:avLst/>
              <a:gdLst>
                <a:gd name="T0" fmla="*/ 24 w 24"/>
                <a:gd name="T1" fmla="*/ 0 h 436"/>
                <a:gd name="T2" fmla="*/ 19 w 24"/>
                <a:gd name="T3" fmla="*/ 263 h 436"/>
                <a:gd name="T4" fmla="*/ 0 w 24"/>
                <a:gd name="T5" fmla="*/ 436 h 436"/>
                <a:gd name="T6" fmla="*/ 5 w 24"/>
                <a:gd name="T7" fmla="*/ 173 h 436"/>
                <a:gd name="T8" fmla="*/ 24 w 24"/>
                <a:gd name="T9" fmla="*/ 0 h 436"/>
              </a:gdLst>
              <a:ahLst/>
              <a:cxnLst>
                <a:cxn ang="0">
                  <a:pos x="T0" y="T1"/>
                </a:cxn>
                <a:cxn ang="0">
                  <a:pos x="T2" y="T3"/>
                </a:cxn>
                <a:cxn ang="0">
                  <a:pos x="T4" y="T5"/>
                </a:cxn>
                <a:cxn ang="0">
                  <a:pos x="T6" y="T7"/>
                </a:cxn>
                <a:cxn ang="0">
                  <a:pos x="T8" y="T9"/>
                </a:cxn>
              </a:cxnLst>
              <a:rect l="0" t="0" r="r" b="b"/>
              <a:pathLst>
                <a:path w="24" h="436">
                  <a:moveTo>
                    <a:pt x="24" y="0"/>
                  </a:moveTo>
                  <a:lnTo>
                    <a:pt x="19" y="263"/>
                  </a:lnTo>
                  <a:lnTo>
                    <a:pt x="0" y="436"/>
                  </a:lnTo>
                  <a:lnTo>
                    <a:pt x="5" y="173"/>
                  </a:lnTo>
                  <a:lnTo>
                    <a:pt x="24"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46" name="Freeform 6"/>
            <p:cNvSpPr>
              <a:spLocks/>
            </p:cNvSpPr>
            <p:nvPr userDrawn="1"/>
          </p:nvSpPr>
          <p:spPr bwMode="auto">
            <a:xfrm flipH="1">
              <a:off x="6165851" y="3125788"/>
              <a:ext cx="530225" cy="688975"/>
            </a:xfrm>
            <a:custGeom>
              <a:avLst/>
              <a:gdLst>
                <a:gd name="T0" fmla="*/ 72 w 141"/>
                <a:gd name="T1" fmla="*/ 119 h 183"/>
                <a:gd name="T2" fmla="*/ 139 w 141"/>
                <a:gd name="T3" fmla="*/ 125 h 183"/>
                <a:gd name="T4" fmla="*/ 141 w 141"/>
                <a:gd name="T5" fmla="*/ 14 h 183"/>
                <a:gd name="T6" fmla="*/ 29 w 141"/>
                <a:gd name="T7" fmla="*/ 25 h 183"/>
                <a:gd name="T8" fmla="*/ 2 w 141"/>
                <a:gd name="T9" fmla="*/ 69 h 183"/>
                <a:gd name="T10" fmla="*/ 1 w 141"/>
                <a:gd name="T11" fmla="*/ 183 h 183"/>
                <a:gd name="T12" fmla="*/ 72 w 141"/>
                <a:gd name="T13" fmla="*/ 119 h 183"/>
                <a:gd name="T14" fmla="*/ 72 w 141"/>
                <a:gd name="T15" fmla="*/ 119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83">
                  <a:moveTo>
                    <a:pt x="72" y="119"/>
                  </a:moveTo>
                  <a:cubicBezTo>
                    <a:pt x="94" y="115"/>
                    <a:pt x="118" y="117"/>
                    <a:pt x="139" y="125"/>
                  </a:cubicBezTo>
                  <a:cubicBezTo>
                    <a:pt x="141" y="14"/>
                    <a:pt x="141" y="14"/>
                    <a:pt x="141" y="14"/>
                  </a:cubicBezTo>
                  <a:cubicBezTo>
                    <a:pt x="106" y="0"/>
                    <a:pt x="60" y="3"/>
                    <a:pt x="29" y="25"/>
                  </a:cubicBezTo>
                  <a:cubicBezTo>
                    <a:pt x="14" y="35"/>
                    <a:pt x="3" y="51"/>
                    <a:pt x="2" y="69"/>
                  </a:cubicBezTo>
                  <a:cubicBezTo>
                    <a:pt x="0" y="107"/>
                    <a:pt x="1" y="145"/>
                    <a:pt x="1" y="183"/>
                  </a:cubicBezTo>
                  <a:cubicBezTo>
                    <a:pt x="1" y="146"/>
                    <a:pt x="40" y="124"/>
                    <a:pt x="72" y="119"/>
                  </a:cubicBezTo>
                  <a:cubicBezTo>
                    <a:pt x="72" y="119"/>
                    <a:pt x="68" y="120"/>
                    <a:pt x="72" y="119"/>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47" name="Freeform 7"/>
            <p:cNvSpPr>
              <a:spLocks/>
            </p:cNvSpPr>
            <p:nvPr userDrawn="1"/>
          </p:nvSpPr>
          <p:spPr bwMode="auto">
            <a:xfrm flipH="1">
              <a:off x="4162426" y="3284538"/>
              <a:ext cx="750888" cy="703262"/>
            </a:xfrm>
            <a:custGeom>
              <a:avLst/>
              <a:gdLst>
                <a:gd name="T0" fmla="*/ 473 w 473"/>
                <a:gd name="T1" fmla="*/ 0 h 443"/>
                <a:gd name="T2" fmla="*/ 454 w 473"/>
                <a:gd name="T3" fmla="*/ 263 h 443"/>
                <a:gd name="T4" fmla="*/ 0 w 473"/>
                <a:gd name="T5" fmla="*/ 443 h 443"/>
                <a:gd name="T6" fmla="*/ 14 w 473"/>
                <a:gd name="T7" fmla="*/ 180 h 443"/>
                <a:gd name="T8" fmla="*/ 473 w 473"/>
                <a:gd name="T9" fmla="*/ 0 h 443"/>
              </a:gdLst>
              <a:ahLst/>
              <a:cxnLst>
                <a:cxn ang="0">
                  <a:pos x="T0" y="T1"/>
                </a:cxn>
                <a:cxn ang="0">
                  <a:pos x="T2" y="T3"/>
                </a:cxn>
                <a:cxn ang="0">
                  <a:pos x="T4" y="T5"/>
                </a:cxn>
                <a:cxn ang="0">
                  <a:pos x="T6" y="T7"/>
                </a:cxn>
                <a:cxn ang="0">
                  <a:pos x="T8" y="T9"/>
                </a:cxn>
              </a:cxnLst>
              <a:rect l="0" t="0" r="r" b="b"/>
              <a:pathLst>
                <a:path w="473" h="443">
                  <a:moveTo>
                    <a:pt x="473" y="0"/>
                  </a:moveTo>
                  <a:lnTo>
                    <a:pt x="454" y="263"/>
                  </a:lnTo>
                  <a:lnTo>
                    <a:pt x="0" y="443"/>
                  </a:lnTo>
                  <a:lnTo>
                    <a:pt x="14" y="180"/>
                  </a:lnTo>
                  <a:lnTo>
                    <a:pt x="473"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48" name="Freeform 8"/>
            <p:cNvSpPr>
              <a:spLocks/>
            </p:cNvSpPr>
            <p:nvPr userDrawn="1"/>
          </p:nvSpPr>
          <p:spPr bwMode="auto">
            <a:xfrm flipH="1">
              <a:off x="6146801" y="3392488"/>
              <a:ext cx="485775" cy="628650"/>
            </a:xfrm>
            <a:custGeom>
              <a:avLst/>
              <a:gdLst>
                <a:gd name="T0" fmla="*/ 126 w 129"/>
                <a:gd name="T1" fmla="*/ 45 h 167"/>
                <a:gd name="T2" fmla="*/ 90 w 129"/>
                <a:gd name="T3" fmla="*/ 55 h 167"/>
                <a:gd name="T4" fmla="*/ 0 w 129"/>
                <a:gd name="T5" fmla="*/ 0 h 167"/>
                <a:gd name="T6" fmla="*/ 0 w 129"/>
                <a:gd name="T7" fmla="*/ 111 h 167"/>
                <a:gd name="T8" fmla="*/ 54 w 129"/>
                <a:gd name="T9" fmla="*/ 164 h 167"/>
                <a:gd name="T10" fmla="*/ 82 w 129"/>
                <a:gd name="T11" fmla="*/ 167 h 167"/>
                <a:gd name="T12" fmla="*/ 98 w 129"/>
                <a:gd name="T13" fmla="*/ 165 h 167"/>
                <a:gd name="T14" fmla="*/ 110 w 129"/>
                <a:gd name="T15" fmla="*/ 162 h 167"/>
                <a:gd name="T16" fmla="*/ 110 w 129"/>
                <a:gd name="T17" fmla="*/ 162 h 167"/>
                <a:gd name="T18" fmla="*/ 127 w 129"/>
                <a:gd name="T19" fmla="*/ 155 h 167"/>
                <a:gd name="T20" fmla="*/ 129 w 129"/>
                <a:gd name="T21" fmla="*/ 44 h 167"/>
                <a:gd name="T22" fmla="*/ 126 w 129"/>
                <a:gd name="T23" fmla="*/ 45 h 167"/>
                <a:gd name="T24" fmla="*/ 126 w 129"/>
                <a:gd name="T25" fmla="*/ 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67">
                  <a:moveTo>
                    <a:pt x="126" y="45"/>
                  </a:moveTo>
                  <a:cubicBezTo>
                    <a:pt x="115" y="51"/>
                    <a:pt x="103" y="54"/>
                    <a:pt x="90" y="55"/>
                  </a:cubicBezTo>
                  <a:cubicBezTo>
                    <a:pt x="56" y="59"/>
                    <a:pt x="0" y="43"/>
                    <a:pt x="0" y="0"/>
                  </a:cubicBezTo>
                  <a:cubicBezTo>
                    <a:pt x="0" y="37"/>
                    <a:pt x="0" y="74"/>
                    <a:pt x="0" y="111"/>
                  </a:cubicBezTo>
                  <a:cubicBezTo>
                    <a:pt x="0" y="139"/>
                    <a:pt x="28" y="159"/>
                    <a:pt x="54" y="164"/>
                  </a:cubicBezTo>
                  <a:cubicBezTo>
                    <a:pt x="63" y="166"/>
                    <a:pt x="73" y="167"/>
                    <a:pt x="82" y="167"/>
                  </a:cubicBezTo>
                  <a:cubicBezTo>
                    <a:pt x="87" y="167"/>
                    <a:pt x="93" y="166"/>
                    <a:pt x="98" y="165"/>
                  </a:cubicBezTo>
                  <a:cubicBezTo>
                    <a:pt x="101" y="165"/>
                    <a:pt x="107" y="162"/>
                    <a:pt x="110" y="162"/>
                  </a:cubicBezTo>
                  <a:cubicBezTo>
                    <a:pt x="110" y="162"/>
                    <a:pt x="110" y="162"/>
                    <a:pt x="110" y="162"/>
                  </a:cubicBezTo>
                  <a:cubicBezTo>
                    <a:pt x="116" y="160"/>
                    <a:pt x="122" y="158"/>
                    <a:pt x="127" y="155"/>
                  </a:cubicBezTo>
                  <a:cubicBezTo>
                    <a:pt x="129" y="44"/>
                    <a:pt x="129" y="44"/>
                    <a:pt x="129" y="44"/>
                  </a:cubicBezTo>
                  <a:cubicBezTo>
                    <a:pt x="128" y="44"/>
                    <a:pt x="127" y="45"/>
                    <a:pt x="126" y="45"/>
                  </a:cubicBezTo>
                  <a:cubicBezTo>
                    <a:pt x="125" y="46"/>
                    <a:pt x="127" y="45"/>
                    <a:pt x="126" y="45"/>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49" name="Freeform 9"/>
            <p:cNvSpPr>
              <a:spLocks/>
            </p:cNvSpPr>
            <p:nvPr userDrawn="1"/>
          </p:nvSpPr>
          <p:spPr bwMode="auto">
            <a:xfrm flipH="1">
              <a:off x="4854576" y="3589338"/>
              <a:ext cx="739775" cy="698500"/>
            </a:xfrm>
            <a:custGeom>
              <a:avLst/>
              <a:gdLst>
                <a:gd name="T0" fmla="*/ 194 w 197"/>
                <a:gd name="T1" fmla="*/ 65 h 186"/>
                <a:gd name="T2" fmla="*/ 123 w 197"/>
                <a:gd name="T3" fmla="*/ 5 h 186"/>
                <a:gd name="T4" fmla="*/ 55 w 197"/>
                <a:gd name="T5" fmla="*/ 9 h 186"/>
                <a:gd name="T6" fmla="*/ 4 w 197"/>
                <a:gd name="T7" fmla="*/ 64 h 186"/>
                <a:gd name="T8" fmla="*/ 2 w 197"/>
                <a:gd name="T9" fmla="*/ 118 h 186"/>
                <a:gd name="T10" fmla="*/ 0 w 197"/>
                <a:gd name="T11" fmla="*/ 178 h 186"/>
                <a:gd name="T12" fmla="*/ 91 w 197"/>
                <a:gd name="T13" fmla="*/ 114 h 186"/>
                <a:gd name="T14" fmla="*/ 189 w 197"/>
                <a:gd name="T15" fmla="*/ 186 h 186"/>
                <a:gd name="T16" fmla="*/ 192 w 197"/>
                <a:gd name="T17" fmla="*/ 123 h 186"/>
                <a:gd name="T18" fmla="*/ 194 w 197"/>
                <a:gd name="T19" fmla="*/ 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86">
                  <a:moveTo>
                    <a:pt x="194" y="65"/>
                  </a:moveTo>
                  <a:cubicBezTo>
                    <a:pt x="189" y="31"/>
                    <a:pt x="154" y="11"/>
                    <a:pt x="123" y="5"/>
                  </a:cubicBezTo>
                  <a:cubicBezTo>
                    <a:pt x="101" y="0"/>
                    <a:pt x="76" y="2"/>
                    <a:pt x="55" y="9"/>
                  </a:cubicBezTo>
                  <a:cubicBezTo>
                    <a:pt x="31" y="17"/>
                    <a:pt x="7" y="36"/>
                    <a:pt x="4" y="64"/>
                  </a:cubicBezTo>
                  <a:cubicBezTo>
                    <a:pt x="2" y="82"/>
                    <a:pt x="3" y="100"/>
                    <a:pt x="2" y="118"/>
                  </a:cubicBezTo>
                  <a:cubicBezTo>
                    <a:pt x="1" y="138"/>
                    <a:pt x="0" y="158"/>
                    <a:pt x="0" y="178"/>
                  </a:cubicBezTo>
                  <a:cubicBezTo>
                    <a:pt x="2" y="134"/>
                    <a:pt x="53" y="114"/>
                    <a:pt x="91" y="114"/>
                  </a:cubicBezTo>
                  <a:cubicBezTo>
                    <a:pt x="131" y="113"/>
                    <a:pt x="191" y="137"/>
                    <a:pt x="189" y="186"/>
                  </a:cubicBezTo>
                  <a:cubicBezTo>
                    <a:pt x="190" y="165"/>
                    <a:pt x="191" y="144"/>
                    <a:pt x="192" y="123"/>
                  </a:cubicBezTo>
                  <a:cubicBezTo>
                    <a:pt x="193" y="105"/>
                    <a:pt x="197" y="84"/>
                    <a:pt x="194" y="65"/>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0" name="Freeform 10"/>
            <p:cNvSpPr>
              <a:spLocks/>
            </p:cNvSpPr>
            <p:nvPr userDrawn="1"/>
          </p:nvSpPr>
          <p:spPr bwMode="auto">
            <a:xfrm flipH="1">
              <a:off x="7745413" y="3287713"/>
              <a:ext cx="417513" cy="963612"/>
            </a:xfrm>
            <a:custGeom>
              <a:avLst/>
              <a:gdLst>
                <a:gd name="T0" fmla="*/ 256 w 263"/>
                <a:gd name="T1" fmla="*/ 344 h 607"/>
                <a:gd name="T2" fmla="*/ 263 w 263"/>
                <a:gd name="T3" fmla="*/ 607 h 607"/>
                <a:gd name="T4" fmla="*/ 10 w 263"/>
                <a:gd name="T5" fmla="*/ 265 h 607"/>
                <a:gd name="T6" fmla="*/ 0 w 263"/>
                <a:gd name="T7" fmla="*/ 0 h 607"/>
                <a:gd name="T8" fmla="*/ 256 w 263"/>
                <a:gd name="T9" fmla="*/ 344 h 607"/>
              </a:gdLst>
              <a:ahLst/>
              <a:cxnLst>
                <a:cxn ang="0">
                  <a:pos x="T0" y="T1"/>
                </a:cxn>
                <a:cxn ang="0">
                  <a:pos x="T2" y="T3"/>
                </a:cxn>
                <a:cxn ang="0">
                  <a:pos x="T4" y="T5"/>
                </a:cxn>
                <a:cxn ang="0">
                  <a:pos x="T6" y="T7"/>
                </a:cxn>
                <a:cxn ang="0">
                  <a:pos x="T8" y="T9"/>
                </a:cxn>
              </a:cxnLst>
              <a:rect l="0" t="0" r="r" b="b"/>
              <a:pathLst>
                <a:path w="263" h="607">
                  <a:moveTo>
                    <a:pt x="256" y="344"/>
                  </a:moveTo>
                  <a:lnTo>
                    <a:pt x="263" y="607"/>
                  </a:lnTo>
                  <a:lnTo>
                    <a:pt x="10" y="265"/>
                  </a:lnTo>
                  <a:lnTo>
                    <a:pt x="0" y="0"/>
                  </a:lnTo>
                  <a:lnTo>
                    <a:pt x="256" y="344"/>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1" name="Freeform 11"/>
            <p:cNvSpPr>
              <a:spLocks/>
            </p:cNvSpPr>
            <p:nvPr userDrawn="1"/>
          </p:nvSpPr>
          <p:spPr bwMode="auto">
            <a:xfrm flipH="1">
              <a:off x="4560888" y="3968750"/>
              <a:ext cx="357188" cy="417512"/>
            </a:xfrm>
            <a:custGeom>
              <a:avLst/>
              <a:gdLst>
                <a:gd name="T0" fmla="*/ 225 w 225"/>
                <a:gd name="T1" fmla="*/ 0 h 263"/>
                <a:gd name="T2" fmla="*/ 209 w 225"/>
                <a:gd name="T3" fmla="*/ 263 h 263"/>
                <a:gd name="T4" fmla="*/ 0 w 225"/>
                <a:gd name="T5" fmla="*/ 263 h 263"/>
                <a:gd name="T6" fmla="*/ 14 w 225"/>
                <a:gd name="T7" fmla="*/ 0 h 263"/>
                <a:gd name="T8" fmla="*/ 225 w 225"/>
                <a:gd name="T9" fmla="*/ 0 h 263"/>
              </a:gdLst>
              <a:ahLst/>
              <a:cxnLst>
                <a:cxn ang="0">
                  <a:pos x="T0" y="T1"/>
                </a:cxn>
                <a:cxn ang="0">
                  <a:pos x="T2" y="T3"/>
                </a:cxn>
                <a:cxn ang="0">
                  <a:pos x="T4" y="T5"/>
                </a:cxn>
                <a:cxn ang="0">
                  <a:pos x="T6" y="T7"/>
                </a:cxn>
                <a:cxn ang="0">
                  <a:pos x="T8" y="T9"/>
                </a:cxn>
              </a:cxnLst>
              <a:rect l="0" t="0" r="r" b="b"/>
              <a:pathLst>
                <a:path w="225" h="263">
                  <a:moveTo>
                    <a:pt x="225" y="0"/>
                  </a:moveTo>
                  <a:lnTo>
                    <a:pt x="209" y="263"/>
                  </a:lnTo>
                  <a:lnTo>
                    <a:pt x="0" y="263"/>
                  </a:lnTo>
                  <a:lnTo>
                    <a:pt x="14" y="0"/>
                  </a:lnTo>
                  <a:lnTo>
                    <a:pt x="225"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2" name="Freeform 12"/>
            <p:cNvSpPr>
              <a:spLocks/>
            </p:cNvSpPr>
            <p:nvPr userDrawn="1"/>
          </p:nvSpPr>
          <p:spPr bwMode="auto">
            <a:xfrm flipH="1">
              <a:off x="5541964" y="3960813"/>
              <a:ext cx="657225" cy="422275"/>
            </a:xfrm>
            <a:custGeom>
              <a:avLst/>
              <a:gdLst>
                <a:gd name="T0" fmla="*/ 414 w 414"/>
                <a:gd name="T1" fmla="*/ 3 h 266"/>
                <a:gd name="T2" fmla="*/ 407 w 414"/>
                <a:gd name="T3" fmla="*/ 266 h 266"/>
                <a:gd name="T4" fmla="*/ 0 w 414"/>
                <a:gd name="T5" fmla="*/ 263 h 266"/>
                <a:gd name="T6" fmla="*/ 4 w 414"/>
                <a:gd name="T7" fmla="*/ 0 h 266"/>
                <a:gd name="T8" fmla="*/ 414 w 414"/>
                <a:gd name="T9" fmla="*/ 3 h 266"/>
              </a:gdLst>
              <a:ahLst/>
              <a:cxnLst>
                <a:cxn ang="0">
                  <a:pos x="T0" y="T1"/>
                </a:cxn>
                <a:cxn ang="0">
                  <a:pos x="T2" y="T3"/>
                </a:cxn>
                <a:cxn ang="0">
                  <a:pos x="T4" y="T5"/>
                </a:cxn>
                <a:cxn ang="0">
                  <a:pos x="T6" y="T7"/>
                </a:cxn>
                <a:cxn ang="0">
                  <a:pos x="T8" y="T9"/>
                </a:cxn>
              </a:cxnLst>
              <a:rect l="0" t="0" r="r" b="b"/>
              <a:pathLst>
                <a:path w="414" h="266">
                  <a:moveTo>
                    <a:pt x="414" y="3"/>
                  </a:moveTo>
                  <a:lnTo>
                    <a:pt x="407" y="266"/>
                  </a:lnTo>
                  <a:lnTo>
                    <a:pt x="0" y="263"/>
                  </a:lnTo>
                  <a:lnTo>
                    <a:pt x="4" y="0"/>
                  </a:lnTo>
                  <a:lnTo>
                    <a:pt x="414" y="3"/>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3" name="Freeform 13"/>
            <p:cNvSpPr>
              <a:spLocks/>
            </p:cNvSpPr>
            <p:nvPr userDrawn="1"/>
          </p:nvSpPr>
          <p:spPr bwMode="auto">
            <a:xfrm flipH="1">
              <a:off x="6215064" y="3630613"/>
              <a:ext cx="44450" cy="747712"/>
            </a:xfrm>
            <a:custGeom>
              <a:avLst/>
              <a:gdLst>
                <a:gd name="T0" fmla="*/ 28 w 28"/>
                <a:gd name="T1" fmla="*/ 0 h 471"/>
                <a:gd name="T2" fmla="*/ 23 w 28"/>
                <a:gd name="T3" fmla="*/ 265 h 471"/>
                <a:gd name="T4" fmla="*/ 0 w 28"/>
                <a:gd name="T5" fmla="*/ 471 h 471"/>
                <a:gd name="T6" fmla="*/ 4 w 28"/>
                <a:gd name="T7" fmla="*/ 208 h 471"/>
                <a:gd name="T8" fmla="*/ 28 w 28"/>
                <a:gd name="T9" fmla="*/ 0 h 471"/>
              </a:gdLst>
              <a:ahLst/>
              <a:cxnLst>
                <a:cxn ang="0">
                  <a:pos x="T0" y="T1"/>
                </a:cxn>
                <a:cxn ang="0">
                  <a:pos x="T2" y="T3"/>
                </a:cxn>
                <a:cxn ang="0">
                  <a:pos x="T4" y="T5"/>
                </a:cxn>
                <a:cxn ang="0">
                  <a:pos x="T6" y="T7"/>
                </a:cxn>
                <a:cxn ang="0">
                  <a:pos x="T8" y="T9"/>
                </a:cxn>
              </a:cxnLst>
              <a:rect l="0" t="0" r="r" b="b"/>
              <a:pathLst>
                <a:path w="28" h="471">
                  <a:moveTo>
                    <a:pt x="28" y="0"/>
                  </a:moveTo>
                  <a:lnTo>
                    <a:pt x="23" y="265"/>
                  </a:lnTo>
                  <a:lnTo>
                    <a:pt x="0" y="471"/>
                  </a:lnTo>
                  <a:lnTo>
                    <a:pt x="4" y="208"/>
                  </a:lnTo>
                  <a:lnTo>
                    <a:pt x="28"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4" name="Freeform 14"/>
            <p:cNvSpPr>
              <a:spLocks/>
            </p:cNvSpPr>
            <p:nvPr userDrawn="1"/>
          </p:nvSpPr>
          <p:spPr bwMode="auto">
            <a:xfrm flipH="1">
              <a:off x="6253163" y="3960813"/>
              <a:ext cx="303213" cy="417512"/>
            </a:xfrm>
            <a:custGeom>
              <a:avLst/>
              <a:gdLst>
                <a:gd name="T0" fmla="*/ 52 w 191"/>
                <a:gd name="T1" fmla="*/ 0 h 263"/>
                <a:gd name="T2" fmla="*/ 0 w 191"/>
                <a:gd name="T3" fmla="*/ 0 h 263"/>
                <a:gd name="T4" fmla="*/ 0 w 191"/>
                <a:gd name="T5" fmla="*/ 263 h 263"/>
                <a:gd name="T6" fmla="*/ 49 w 191"/>
                <a:gd name="T7" fmla="*/ 263 h 263"/>
                <a:gd name="T8" fmla="*/ 187 w 191"/>
                <a:gd name="T9" fmla="*/ 263 h 263"/>
                <a:gd name="T10" fmla="*/ 191 w 191"/>
                <a:gd name="T11" fmla="*/ 0 h 263"/>
                <a:gd name="T12" fmla="*/ 52 w 191"/>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191" h="263">
                  <a:moveTo>
                    <a:pt x="52" y="0"/>
                  </a:moveTo>
                  <a:lnTo>
                    <a:pt x="0" y="0"/>
                  </a:lnTo>
                  <a:lnTo>
                    <a:pt x="0" y="263"/>
                  </a:lnTo>
                  <a:lnTo>
                    <a:pt x="49" y="263"/>
                  </a:lnTo>
                  <a:lnTo>
                    <a:pt x="187" y="263"/>
                  </a:lnTo>
                  <a:lnTo>
                    <a:pt x="191" y="0"/>
                  </a:lnTo>
                  <a:lnTo>
                    <a:pt x="52"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5" name="Freeform 15"/>
            <p:cNvSpPr>
              <a:spLocks/>
            </p:cNvSpPr>
            <p:nvPr userDrawn="1"/>
          </p:nvSpPr>
          <p:spPr bwMode="auto">
            <a:xfrm flipH="1">
              <a:off x="6959601" y="3952875"/>
              <a:ext cx="852488" cy="422275"/>
            </a:xfrm>
            <a:custGeom>
              <a:avLst/>
              <a:gdLst>
                <a:gd name="T0" fmla="*/ 535 w 537"/>
                <a:gd name="T1" fmla="*/ 3 h 266"/>
                <a:gd name="T2" fmla="*/ 483 w 537"/>
                <a:gd name="T3" fmla="*/ 3 h 266"/>
                <a:gd name="T4" fmla="*/ 0 w 537"/>
                <a:gd name="T5" fmla="*/ 0 h 266"/>
                <a:gd name="T6" fmla="*/ 7 w 537"/>
                <a:gd name="T7" fmla="*/ 263 h 266"/>
                <a:gd name="T8" fmla="*/ 485 w 537"/>
                <a:gd name="T9" fmla="*/ 266 h 266"/>
                <a:gd name="T10" fmla="*/ 537 w 537"/>
                <a:gd name="T11" fmla="*/ 266 h 266"/>
                <a:gd name="T12" fmla="*/ 535 w 537"/>
                <a:gd name="T13" fmla="*/ 3 h 266"/>
              </a:gdLst>
              <a:ahLst/>
              <a:cxnLst>
                <a:cxn ang="0">
                  <a:pos x="T0" y="T1"/>
                </a:cxn>
                <a:cxn ang="0">
                  <a:pos x="T2" y="T3"/>
                </a:cxn>
                <a:cxn ang="0">
                  <a:pos x="T4" y="T5"/>
                </a:cxn>
                <a:cxn ang="0">
                  <a:pos x="T6" y="T7"/>
                </a:cxn>
                <a:cxn ang="0">
                  <a:pos x="T8" y="T9"/>
                </a:cxn>
                <a:cxn ang="0">
                  <a:pos x="T10" y="T11"/>
                </a:cxn>
                <a:cxn ang="0">
                  <a:pos x="T12" y="T13"/>
                </a:cxn>
              </a:cxnLst>
              <a:rect l="0" t="0" r="r" b="b"/>
              <a:pathLst>
                <a:path w="537" h="266">
                  <a:moveTo>
                    <a:pt x="535" y="3"/>
                  </a:moveTo>
                  <a:lnTo>
                    <a:pt x="483" y="3"/>
                  </a:lnTo>
                  <a:lnTo>
                    <a:pt x="0" y="0"/>
                  </a:lnTo>
                  <a:lnTo>
                    <a:pt x="7" y="263"/>
                  </a:lnTo>
                  <a:lnTo>
                    <a:pt x="485" y="266"/>
                  </a:lnTo>
                  <a:lnTo>
                    <a:pt x="537" y="266"/>
                  </a:lnTo>
                  <a:lnTo>
                    <a:pt x="535" y="3"/>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6" name="Freeform 16"/>
            <p:cNvSpPr>
              <a:spLocks/>
            </p:cNvSpPr>
            <p:nvPr userDrawn="1"/>
          </p:nvSpPr>
          <p:spPr bwMode="auto">
            <a:xfrm flipH="1">
              <a:off x="4921251" y="3867150"/>
              <a:ext cx="112713" cy="560387"/>
            </a:xfrm>
            <a:custGeom>
              <a:avLst/>
              <a:gdLst>
                <a:gd name="T0" fmla="*/ 29 w 30"/>
                <a:gd name="T1" fmla="*/ 7 h 149"/>
                <a:gd name="T2" fmla="*/ 5 w 30"/>
                <a:gd name="T3" fmla="*/ 38 h 149"/>
                <a:gd name="T4" fmla="*/ 0 w 30"/>
                <a:gd name="T5" fmla="*/ 149 h 149"/>
                <a:gd name="T6" fmla="*/ 24 w 30"/>
                <a:gd name="T7" fmla="*/ 113 h 149"/>
                <a:gd name="T8" fmla="*/ 30 w 30"/>
                <a:gd name="T9" fmla="*/ 0 h 149"/>
                <a:gd name="T10" fmla="*/ 29 w 30"/>
                <a:gd name="T11" fmla="*/ 7 h 149"/>
                <a:gd name="T12" fmla="*/ 29 w 30"/>
                <a:gd name="T13" fmla="*/ 7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29" y="7"/>
                  </a:moveTo>
                  <a:cubicBezTo>
                    <a:pt x="26" y="20"/>
                    <a:pt x="16" y="31"/>
                    <a:pt x="5" y="38"/>
                  </a:cubicBezTo>
                  <a:cubicBezTo>
                    <a:pt x="0" y="149"/>
                    <a:pt x="0" y="149"/>
                    <a:pt x="0" y="149"/>
                  </a:cubicBezTo>
                  <a:cubicBezTo>
                    <a:pt x="12" y="140"/>
                    <a:pt x="22" y="128"/>
                    <a:pt x="24" y="113"/>
                  </a:cubicBezTo>
                  <a:cubicBezTo>
                    <a:pt x="28" y="75"/>
                    <a:pt x="28" y="37"/>
                    <a:pt x="30" y="0"/>
                  </a:cubicBezTo>
                  <a:cubicBezTo>
                    <a:pt x="30" y="2"/>
                    <a:pt x="29" y="4"/>
                    <a:pt x="29" y="7"/>
                  </a:cubicBezTo>
                  <a:cubicBezTo>
                    <a:pt x="29" y="7"/>
                    <a:pt x="29" y="4"/>
                    <a:pt x="29" y="7"/>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7" name="Freeform 17"/>
            <p:cNvSpPr>
              <a:spLocks/>
            </p:cNvSpPr>
            <p:nvPr userDrawn="1"/>
          </p:nvSpPr>
          <p:spPr bwMode="auto">
            <a:xfrm flipH="1">
              <a:off x="5418139" y="3840163"/>
              <a:ext cx="120650" cy="584200"/>
            </a:xfrm>
            <a:custGeom>
              <a:avLst/>
              <a:gdLst>
                <a:gd name="T0" fmla="*/ 28 w 32"/>
                <a:gd name="T1" fmla="*/ 42 h 155"/>
                <a:gd name="T2" fmla="*/ 4 w 32"/>
                <a:gd name="T3" fmla="*/ 0 h 155"/>
                <a:gd name="T4" fmla="*/ 1 w 32"/>
                <a:gd name="T5" fmla="*/ 102 h 155"/>
                <a:gd name="T6" fmla="*/ 27 w 32"/>
                <a:gd name="T7" fmla="*/ 155 h 155"/>
                <a:gd name="T8" fmla="*/ 32 w 32"/>
                <a:gd name="T9" fmla="*/ 44 h 155"/>
                <a:gd name="T10" fmla="*/ 28 w 32"/>
                <a:gd name="T11" fmla="*/ 42 h 155"/>
              </a:gdLst>
              <a:ahLst/>
              <a:cxnLst>
                <a:cxn ang="0">
                  <a:pos x="T0" y="T1"/>
                </a:cxn>
                <a:cxn ang="0">
                  <a:pos x="T2" y="T3"/>
                </a:cxn>
                <a:cxn ang="0">
                  <a:pos x="T4" y="T5"/>
                </a:cxn>
                <a:cxn ang="0">
                  <a:pos x="T6" y="T7"/>
                </a:cxn>
                <a:cxn ang="0">
                  <a:pos x="T8" y="T9"/>
                </a:cxn>
                <a:cxn ang="0">
                  <a:pos x="T10" y="T11"/>
                </a:cxn>
              </a:cxnLst>
              <a:rect l="0" t="0" r="r" b="b"/>
              <a:pathLst>
                <a:path w="32" h="155">
                  <a:moveTo>
                    <a:pt x="28" y="42"/>
                  </a:moveTo>
                  <a:cubicBezTo>
                    <a:pt x="14" y="32"/>
                    <a:pt x="4" y="17"/>
                    <a:pt x="4" y="0"/>
                  </a:cubicBezTo>
                  <a:cubicBezTo>
                    <a:pt x="3" y="34"/>
                    <a:pt x="2" y="68"/>
                    <a:pt x="1" y="102"/>
                  </a:cubicBezTo>
                  <a:cubicBezTo>
                    <a:pt x="0" y="125"/>
                    <a:pt x="8" y="143"/>
                    <a:pt x="27" y="155"/>
                  </a:cubicBezTo>
                  <a:cubicBezTo>
                    <a:pt x="32" y="44"/>
                    <a:pt x="32" y="44"/>
                    <a:pt x="32" y="44"/>
                  </a:cubicBezTo>
                  <a:cubicBezTo>
                    <a:pt x="30" y="44"/>
                    <a:pt x="29" y="43"/>
                    <a:pt x="28" y="42"/>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8" name="Freeform 18"/>
            <p:cNvSpPr>
              <a:spLocks/>
            </p:cNvSpPr>
            <p:nvPr userDrawn="1"/>
          </p:nvSpPr>
          <p:spPr bwMode="auto">
            <a:xfrm flipH="1">
              <a:off x="6391276" y="4002088"/>
              <a:ext cx="49213" cy="534987"/>
            </a:xfrm>
            <a:custGeom>
              <a:avLst/>
              <a:gdLst>
                <a:gd name="T0" fmla="*/ 10 w 13"/>
                <a:gd name="T1" fmla="*/ 23 h 142"/>
                <a:gd name="T2" fmla="*/ 1 w 13"/>
                <a:gd name="T3" fmla="*/ 0 h 142"/>
                <a:gd name="T4" fmla="*/ 0 w 13"/>
                <a:gd name="T5" fmla="*/ 111 h 142"/>
                <a:gd name="T6" fmla="*/ 10 w 13"/>
                <a:gd name="T7" fmla="*/ 142 h 142"/>
                <a:gd name="T8" fmla="*/ 10 w 13"/>
                <a:gd name="T9" fmla="*/ 86 h 142"/>
                <a:gd name="T10" fmla="*/ 10 w 13"/>
                <a:gd name="T11" fmla="*/ 23 h 142"/>
                <a:gd name="T12" fmla="*/ 10 w 13"/>
                <a:gd name="T13" fmla="*/ 23 h 142"/>
              </a:gdLst>
              <a:ahLst/>
              <a:cxnLst>
                <a:cxn ang="0">
                  <a:pos x="T0" y="T1"/>
                </a:cxn>
                <a:cxn ang="0">
                  <a:pos x="T2" y="T3"/>
                </a:cxn>
                <a:cxn ang="0">
                  <a:pos x="T4" y="T5"/>
                </a:cxn>
                <a:cxn ang="0">
                  <a:pos x="T6" y="T7"/>
                </a:cxn>
                <a:cxn ang="0">
                  <a:pos x="T8" y="T9"/>
                </a:cxn>
                <a:cxn ang="0">
                  <a:pos x="T10" y="T11"/>
                </a:cxn>
                <a:cxn ang="0">
                  <a:pos x="T12" y="T13"/>
                </a:cxn>
              </a:cxnLst>
              <a:rect l="0" t="0" r="r" b="b"/>
              <a:pathLst>
                <a:path w="13" h="142">
                  <a:moveTo>
                    <a:pt x="10" y="23"/>
                  </a:moveTo>
                  <a:cubicBezTo>
                    <a:pt x="9" y="15"/>
                    <a:pt x="6" y="7"/>
                    <a:pt x="1" y="0"/>
                  </a:cubicBezTo>
                  <a:cubicBezTo>
                    <a:pt x="0" y="111"/>
                    <a:pt x="0" y="111"/>
                    <a:pt x="0" y="111"/>
                  </a:cubicBezTo>
                  <a:cubicBezTo>
                    <a:pt x="6" y="120"/>
                    <a:pt x="10" y="131"/>
                    <a:pt x="10" y="142"/>
                  </a:cubicBezTo>
                  <a:cubicBezTo>
                    <a:pt x="10" y="123"/>
                    <a:pt x="10" y="104"/>
                    <a:pt x="10" y="86"/>
                  </a:cubicBezTo>
                  <a:cubicBezTo>
                    <a:pt x="11" y="65"/>
                    <a:pt x="13" y="43"/>
                    <a:pt x="10" y="23"/>
                  </a:cubicBezTo>
                  <a:cubicBezTo>
                    <a:pt x="10" y="21"/>
                    <a:pt x="11" y="26"/>
                    <a:pt x="10" y="23"/>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9" name="Freeform 19"/>
            <p:cNvSpPr>
              <a:spLocks/>
            </p:cNvSpPr>
            <p:nvPr userDrawn="1"/>
          </p:nvSpPr>
          <p:spPr bwMode="auto">
            <a:xfrm flipH="1">
              <a:off x="7080251" y="3998913"/>
              <a:ext cx="44450" cy="541337"/>
            </a:xfrm>
            <a:custGeom>
              <a:avLst/>
              <a:gdLst>
                <a:gd name="T0" fmla="*/ 2 w 12"/>
                <a:gd name="T1" fmla="*/ 135 h 144"/>
                <a:gd name="T2" fmla="*/ 12 w 12"/>
                <a:gd name="T3" fmla="*/ 112 h 144"/>
                <a:gd name="T4" fmla="*/ 11 w 12"/>
                <a:gd name="T5" fmla="*/ 0 h 144"/>
                <a:gd name="T6" fmla="*/ 0 w 12"/>
                <a:gd name="T7" fmla="*/ 33 h 144"/>
                <a:gd name="T8" fmla="*/ 2 w 12"/>
                <a:gd name="T9" fmla="*/ 144 h 144"/>
                <a:gd name="T10" fmla="*/ 2 w 12"/>
                <a:gd name="T11" fmla="*/ 135 h 144"/>
                <a:gd name="T12" fmla="*/ 2 w 12"/>
                <a:gd name="T13" fmla="*/ 135 h 144"/>
              </a:gdLst>
              <a:ahLst/>
              <a:cxnLst>
                <a:cxn ang="0">
                  <a:pos x="T0" y="T1"/>
                </a:cxn>
                <a:cxn ang="0">
                  <a:pos x="T2" y="T3"/>
                </a:cxn>
                <a:cxn ang="0">
                  <a:pos x="T4" y="T5"/>
                </a:cxn>
                <a:cxn ang="0">
                  <a:pos x="T6" y="T7"/>
                </a:cxn>
                <a:cxn ang="0">
                  <a:pos x="T8" y="T9"/>
                </a:cxn>
                <a:cxn ang="0">
                  <a:pos x="T10" y="T11"/>
                </a:cxn>
                <a:cxn ang="0">
                  <a:pos x="T12" y="T13"/>
                </a:cxn>
              </a:cxnLst>
              <a:rect l="0" t="0" r="r" b="b"/>
              <a:pathLst>
                <a:path w="12" h="144">
                  <a:moveTo>
                    <a:pt x="2" y="135"/>
                  </a:moveTo>
                  <a:cubicBezTo>
                    <a:pt x="4" y="127"/>
                    <a:pt x="7" y="119"/>
                    <a:pt x="12" y="112"/>
                  </a:cubicBezTo>
                  <a:cubicBezTo>
                    <a:pt x="11" y="0"/>
                    <a:pt x="11" y="0"/>
                    <a:pt x="11" y="0"/>
                  </a:cubicBezTo>
                  <a:cubicBezTo>
                    <a:pt x="4" y="10"/>
                    <a:pt x="0" y="21"/>
                    <a:pt x="0" y="33"/>
                  </a:cubicBezTo>
                  <a:cubicBezTo>
                    <a:pt x="1" y="70"/>
                    <a:pt x="1" y="107"/>
                    <a:pt x="2" y="144"/>
                  </a:cubicBezTo>
                  <a:cubicBezTo>
                    <a:pt x="2" y="141"/>
                    <a:pt x="2" y="138"/>
                    <a:pt x="2" y="135"/>
                  </a:cubicBezTo>
                  <a:cubicBezTo>
                    <a:pt x="3" y="133"/>
                    <a:pt x="2" y="135"/>
                    <a:pt x="2" y="13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0" name="Freeform 20"/>
            <p:cNvSpPr>
              <a:spLocks/>
            </p:cNvSpPr>
            <p:nvPr userDrawn="1"/>
          </p:nvSpPr>
          <p:spPr bwMode="auto">
            <a:xfrm flipH="1">
              <a:off x="6459538" y="4119563"/>
              <a:ext cx="604838" cy="635000"/>
            </a:xfrm>
            <a:custGeom>
              <a:avLst/>
              <a:gdLst>
                <a:gd name="T0" fmla="*/ 160 w 161"/>
                <a:gd name="T1" fmla="*/ 7 h 169"/>
                <a:gd name="T2" fmla="*/ 58 w 161"/>
                <a:gd name="T3" fmla="*/ 55 h 169"/>
                <a:gd name="T4" fmla="*/ 58 w 161"/>
                <a:gd name="T5" fmla="*/ 55 h 169"/>
                <a:gd name="T6" fmla="*/ 0 w 161"/>
                <a:gd name="T7" fmla="*/ 0 h 169"/>
                <a:gd name="T8" fmla="*/ 1 w 161"/>
                <a:gd name="T9" fmla="*/ 101 h 169"/>
                <a:gd name="T10" fmla="*/ 28 w 161"/>
                <a:gd name="T11" fmla="*/ 153 h 169"/>
                <a:gd name="T12" fmla="*/ 89 w 161"/>
                <a:gd name="T13" fmla="*/ 168 h 169"/>
                <a:gd name="T14" fmla="*/ 160 w 161"/>
                <a:gd name="T15" fmla="*/ 106 h 169"/>
                <a:gd name="T16" fmla="*/ 161 w 161"/>
                <a:gd name="T17" fmla="*/ 0 h 169"/>
                <a:gd name="T18" fmla="*/ 160 w 161"/>
                <a:gd name="T19" fmla="*/ 7 h 169"/>
                <a:gd name="T20" fmla="*/ 160 w 161"/>
                <a:gd name="T21"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9">
                  <a:moveTo>
                    <a:pt x="160" y="7"/>
                  </a:moveTo>
                  <a:cubicBezTo>
                    <a:pt x="150" y="50"/>
                    <a:pt x="96" y="62"/>
                    <a:pt x="58" y="55"/>
                  </a:cubicBezTo>
                  <a:cubicBezTo>
                    <a:pt x="58" y="55"/>
                    <a:pt x="58" y="55"/>
                    <a:pt x="58" y="55"/>
                  </a:cubicBezTo>
                  <a:cubicBezTo>
                    <a:pt x="32" y="49"/>
                    <a:pt x="1" y="31"/>
                    <a:pt x="0" y="0"/>
                  </a:cubicBezTo>
                  <a:cubicBezTo>
                    <a:pt x="1" y="34"/>
                    <a:pt x="1" y="68"/>
                    <a:pt x="1" y="101"/>
                  </a:cubicBezTo>
                  <a:cubicBezTo>
                    <a:pt x="2" y="123"/>
                    <a:pt x="8" y="141"/>
                    <a:pt x="28" y="153"/>
                  </a:cubicBezTo>
                  <a:cubicBezTo>
                    <a:pt x="46" y="165"/>
                    <a:pt x="68" y="169"/>
                    <a:pt x="89" y="168"/>
                  </a:cubicBezTo>
                  <a:cubicBezTo>
                    <a:pt x="124" y="168"/>
                    <a:pt x="160" y="143"/>
                    <a:pt x="160" y="106"/>
                  </a:cubicBezTo>
                  <a:cubicBezTo>
                    <a:pt x="160" y="71"/>
                    <a:pt x="161" y="35"/>
                    <a:pt x="161" y="0"/>
                  </a:cubicBezTo>
                  <a:cubicBezTo>
                    <a:pt x="161" y="2"/>
                    <a:pt x="161" y="5"/>
                    <a:pt x="160" y="7"/>
                  </a:cubicBezTo>
                  <a:cubicBezTo>
                    <a:pt x="160" y="7"/>
                    <a:pt x="161" y="5"/>
                    <a:pt x="160" y="7"/>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1" name="Freeform 21"/>
            <p:cNvSpPr>
              <a:spLocks/>
            </p:cNvSpPr>
            <p:nvPr userDrawn="1"/>
          </p:nvSpPr>
          <p:spPr bwMode="auto">
            <a:xfrm flipH="1">
              <a:off x="5786438" y="4006850"/>
              <a:ext cx="417513" cy="995362"/>
            </a:xfrm>
            <a:custGeom>
              <a:avLst/>
              <a:gdLst>
                <a:gd name="T0" fmla="*/ 33 w 263"/>
                <a:gd name="T1" fmla="*/ 322 h 627"/>
                <a:gd name="T2" fmla="*/ 5 w 263"/>
                <a:gd name="T3" fmla="*/ 364 h 627"/>
                <a:gd name="T4" fmla="*/ 0 w 263"/>
                <a:gd name="T5" fmla="*/ 627 h 627"/>
                <a:gd name="T6" fmla="*/ 29 w 263"/>
                <a:gd name="T7" fmla="*/ 585 h 627"/>
                <a:gd name="T8" fmla="*/ 256 w 263"/>
                <a:gd name="T9" fmla="*/ 263 h 627"/>
                <a:gd name="T10" fmla="*/ 263 w 263"/>
                <a:gd name="T11" fmla="*/ 0 h 627"/>
                <a:gd name="T12" fmla="*/ 33 w 263"/>
                <a:gd name="T13" fmla="*/ 322 h 627"/>
              </a:gdLst>
              <a:ahLst/>
              <a:cxnLst>
                <a:cxn ang="0">
                  <a:pos x="T0" y="T1"/>
                </a:cxn>
                <a:cxn ang="0">
                  <a:pos x="T2" y="T3"/>
                </a:cxn>
                <a:cxn ang="0">
                  <a:pos x="T4" y="T5"/>
                </a:cxn>
                <a:cxn ang="0">
                  <a:pos x="T6" y="T7"/>
                </a:cxn>
                <a:cxn ang="0">
                  <a:pos x="T8" y="T9"/>
                </a:cxn>
                <a:cxn ang="0">
                  <a:pos x="T10" y="T11"/>
                </a:cxn>
                <a:cxn ang="0">
                  <a:pos x="T12" y="T13"/>
                </a:cxn>
              </a:cxnLst>
              <a:rect l="0" t="0" r="r" b="b"/>
              <a:pathLst>
                <a:path w="263" h="627">
                  <a:moveTo>
                    <a:pt x="33" y="322"/>
                  </a:moveTo>
                  <a:lnTo>
                    <a:pt x="5" y="364"/>
                  </a:lnTo>
                  <a:lnTo>
                    <a:pt x="0" y="627"/>
                  </a:lnTo>
                  <a:lnTo>
                    <a:pt x="29" y="585"/>
                  </a:lnTo>
                  <a:lnTo>
                    <a:pt x="256" y="263"/>
                  </a:lnTo>
                  <a:lnTo>
                    <a:pt x="263" y="0"/>
                  </a:lnTo>
                  <a:lnTo>
                    <a:pt x="33" y="322"/>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2" name="Freeform 22"/>
            <p:cNvSpPr>
              <a:spLocks/>
            </p:cNvSpPr>
            <p:nvPr userDrawn="1"/>
          </p:nvSpPr>
          <p:spPr bwMode="auto">
            <a:xfrm flipH="1">
              <a:off x="5646738" y="4487863"/>
              <a:ext cx="433388" cy="711200"/>
            </a:xfrm>
            <a:custGeom>
              <a:avLst/>
              <a:gdLst>
                <a:gd name="T0" fmla="*/ 112 w 115"/>
                <a:gd name="T1" fmla="*/ 69 h 189"/>
                <a:gd name="T2" fmla="*/ 2 w 115"/>
                <a:gd name="T3" fmla="*/ 5 h 189"/>
                <a:gd name="T4" fmla="*/ 0 w 115"/>
                <a:gd name="T5" fmla="*/ 116 h 189"/>
                <a:gd name="T6" fmla="*/ 109 w 115"/>
                <a:gd name="T7" fmla="*/ 189 h 189"/>
                <a:gd name="T8" fmla="*/ 111 w 115"/>
                <a:gd name="T9" fmla="*/ 130 h 189"/>
                <a:gd name="T10" fmla="*/ 112 w 115"/>
                <a:gd name="T11" fmla="*/ 69 h 189"/>
                <a:gd name="T12" fmla="*/ 112 w 115"/>
                <a:gd name="T13" fmla="*/ 69 h 189"/>
              </a:gdLst>
              <a:ahLst/>
              <a:cxnLst>
                <a:cxn ang="0">
                  <a:pos x="T0" y="T1"/>
                </a:cxn>
                <a:cxn ang="0">
                  <a:pos x="T2" y="T3"/>
                </a:cxn>
                <a:cxn ang="0">
                  <a:pos x="T4" y="T5"/>
                </a:cxn>
                <a:cxn ang="0">
                  <a:pos x="T6" y="T7"/>
                </a:cxn>
                <a:cxn ang="0">
                  <a:pos x="T8" y="T9"/>
                </a:cxn>
                <a:cxn ang="0">
                  <a:pos x="T10" y="T11"/>
                </a:cxn>
                <a:cxn ang="0">
                  <a:pos x="T12" y="T13"/>
                </a:cxn>
              </a:cxnLst>
              <a:rect l="0" t="0" r="r" b="b"/>
              <a:pathLst>
                <a:path w="115" h="189">
                  <a:moveTo>
                    <a:pt x="112" y="69"/>
                  </a:moveTo>
                  <a:cubicBezTo>
                    <a:pt x="104" y="21"/>
                    <a:pt x="44" y="0"/>
                    <a:pt x="2" y="5"/>
                  </a:cubicBezTo>
                  <a:cubicBezTo>
                    <a:pt x="0" y="116"/>
                    <a:pt x="0" y="116"/>
                    <a:pt x="0" y="116"/>
                  </a:cubicBezTo>
                  <a:cubicBezTo>
                    <a:pt x="44" y="112"/>
                    <a:pt x="110" y="135"/>
                    <a:pt x="109" y="189"/>
                  </a:cubicBezTo>
                  <a:cubicBezTo>
                    <a:pt x="109" y="169"/>
                    <a:pt x="110" y="150"/>
                    <a:pt x="111" y="130"/>
                  </a:cubicBezTo>
                  <a:cubicBezTo>
                    <a:pt x="111" y="110"/>
                    <a:pt x="115" y="88"/>
                    <a:pt x="112" y="69"/>
                  </a:cubicBezTo>
                  <a:cubicBezTo>
                    <a:pt x="111" y="65"/>
                    <a:pt x="112" y="72"/>
                    <a:pt x="112" y="6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3" name="Freeform 23"/>
            <p:cNvSpPr>
              <a:spLocks/>
            </p:cNvSpPr>
            <p:nvPr userDrawn="1"/>
          </p:nvSpPr>
          <p:spPr bwMode="auto">
            <a:xfrm flipH="1">
              <a:off x="7448551" y="4581525"/>
              <a:ext cx="792163" cy="725487"/>
            </a:xfrm>
            <a:custGeom>
              <a:avLst/>
              <a:gdLst>
                <a:gd name="T0" fmla="*/ 495 w 499"/>
                <a:gd name="T1" fmla="*/ 0 h 457"/>
                <a:gd name="T2" fmla="*/ 499 w 499"/>
                <a:gd name="T3" fmla="*/ 263 h 457"/>
                <a:gd name="T4" fmla="*/ 11 w 499"/>
                <a:gd name="T5" fmla="*/ 457 h 457"/>
                <a:gd name="T6" fmla="*/ 0 w 499"/>
                <a:gd name="T7" fmla="*/ 194 h 457"/>
                <a:gd name="T8" fmla="*/ 495 w 499"/>
                <a:gd name="T9" fmla="*/ 0 h 457"/>
              </a:gdLst>
              <a:ahLst/>
              <a:cxnLst>
                <a:cxn ang="0">
                  <a:pos x="T0" y="T1"/>
                </a:cxn>
                <a:cxn ang="0">
                  <a:pos x="T2" y="T3"/>
                </a:cxn>
                <a:cxn ang="0">
                  <a:pos x="T4" y="T5"/>
                </a:cxn>
                <a:cxn ang="0">
                  <a:pos x="T6" y="T7"/>
                </a:cxn>
                <a:cxn ang="0">
                  <a:pos x="T8" y="T9"/>
                </a:cxn>
              </a:cxnLst>
              <a:rect l="0" t="0" r="r" b="b"/>
              <a:pathLst>
                <a:path w="499" h="457">
                  <a:moveTo>
                    <a:pt x="495" y="0"/>
                  </a:moveTo>
                  <a:lnTo>
                    <a:pt x="499" y="263"/>
                  </a:lnTo>
                  <a:lnTo>
                    <a:pt x="11" y="457"/>
                  </a:lnTo>
                  <a:lnTo>
                    <a:pt x="0" y="194"/>
                  </a:lnTo>
                  <a:lnTo>
                    <a:pt x="495"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4" name="Freeform 24"/>
            <p:cNvSpPr>
              <a:spLocks/>
            </p:cNvSpPr>
            <p:nvPr userDrawn="1"/>
          </p:nvSpPr>
          <p:spPr bwMode="auto">
            <a:xfrm flipH="1">
              <a:off x="5718176" y="4776788"/>
              <a:ext cx="620713" cy="696912"/>
            </a:xfrm>
            <a:custGeom>
              <a:avLst/>
              <a:gdLst>
                <a:gd name="T0" fmla="*/ 164 w 165"/>
                <a:gd name="T1" fmla="*/ 8 h 185"/>
                <a:gd name="T2" fmla="*/ 162 w 165"/>
                <a:gd name="T3" fmla="*/ 15 h 185"/>
                <a:gd name="T4" fmla="*/ 156 w 165"/>
                <a:gd name="T5" fmla="*/ 26 h 185"/>
                <a:gd name="T6" fmla="*/ 134 w 165"/>
                <a:gd name="T7" fmla="*/ 46 h 185"/>
                <a:gd name="T8" fmla="*/ 84 w 165"/>
                <a:gd name="T9" fmla="*/ 58 h 185"/>
                <a:gd name="T10" fmla="*/ 2 w 165"/>
                <a:gd name="T11" fmla="*/ 0 h 185"/>
                <a:gd name="T12" fmla="*/ 0 w 165"/>
                <a:gd name="T13" fmla="*/ 111 h 185"/>
                <a:gd name="T14" fmla="*/ 138 w 165"/>
                <a:gd name="T15" fmla="*/ 152 h 185"/>
                <a:gd name="T16" fmla="*/ 159 w 165"/>
                <a:gd name="T17" fmla="*/ 126 h 185"/>
                <a:gd name="T18" fmla="*/ 159 w 165"/>
                <a:gd name="T19" fmla="*/ 126 h 185"/>
                <a:gd name="T20" fmla="*/ 161 w 165"/>
                <a:gd name="T21" fmla="*/ 119 h 185"/>
                <a:gd name="T22" fmla="*/ 161 w 165"/>
                <a:gd name="T23" fmla="*/ 119 h 185"/>
                <a:gd name="T24" fmla="*/ 163 w 165"/>
                <a:gd name="T25" fmla="*/ 61 h 185"/>
                <a:gd name="T26" fmla="*/ 165 w 165"/>
                <a:gd name="T27" fmla="*/ 0 h 185"/>
                <a:gd name="T28" fmla="*/ 164 w 165"/>
                <a:gd name="T29" fmla="*/ 8 h 185"/>
                <a:gd name="T30" fmla="*/ 164 w 165"/>
                <a:gd name="T31"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85">
                  <a:moveTo>
                    <a:pt x="164" y="8"/>
                  </a:moveTo>
                  <a:cubicBezTo>
                    <a:pt x="165" y="7"/>
                    <a:pt x="162" y="16"/>
                    <a:pt x="162" y="15"/>
                  </a:cubicBezTo>
                  <a:cubicBezTo>
                    <a:pt x="161" y="19"/>
                    <a:pt x="158" y="23"/>
                    <a:pt x="156" y="26"/>
                  </a:cubicBezTo>
                  <a:cubicBezTo>
                    <a:pt x="150" y="34"/>
                    <a:pt x="142" y="41"/>
                    <a:pt x="134" y="46"/>
                  </a:cubicBezTo>
                  <a:cubicBezTo>
                    <a:pt x="119" y="54"/>
                    <a:pt x="102" y="58"/>
                    <a:pt x="84" y="58"/>
                  </a:cubicBezTo>
                  <a:cubicBezTo>
                    <a:pt x="50" y="58"/>
                    <a:pt x="4" y="39"/>
                    <a:pt x="2" y="0"/>
                  </a:cubicBezTo>
                  <a:cubicBezTo>
                    <a:pt x="0" y="111"/>
                    <a:pt x="0" y="111"/>
                    <a:pt x="0" y="111"/>
                  </a:cubicBezTo>
                  <a:cubicBezTo>
                    <a:pt x="3" y="170"/>
                    <a:pt x="100" y="185"/>
                    <a:pt x="138" y="152"/>
                  </a:cubicBezTo>
                  <a:cubicBezTo>
                    <a:pt x="147" y="145"/>
                    <a:pt x="154" y="137"/>
                    <a:pt x="159" y="126"/>
                  </a:cubicBezTo>
                  <a:cubicBezTo>
                    <a:pt x="159" y="126"/>
                    <a:pt x="159" y="126"/>
                    <a:pt x="159" y="126"/>
                  </a:cubicBezTo>
                  <a:cubicBezTo>
                    <a:pt x="160" y="124"/>
                    <a:pt x="160" y="121"/>
                    <a:pt x="161" y="119"/>
                  </a:cubicBezTo>
                  <a:cubicBezTo>
                    <a:pt x="161" y="119"/>
                    <a:pt x="161" y="119"/>
                    <a:pt x="161" y="119"/>
                  </a:cubicBezTo>
                  <a:cubicBezTo>
                    <a:pt x="164" y="100"/>
                    <a:pt x="163" y="79"/>
                    <a:pt x="163" y="61"/>
                  </a:cubicBezTo>
                  <a:cubicBezTo>
                    <a:pt x="164" y="41"/>
                    <a:pt x="164" y="21"/>
                    <a:pt x="165" y="0"/>
                  </a:cubicBezTo>
                  <a:cubicBezTo>
                    <a:pt x="165" y="3"/>
                    <a:pt x="164" y="5"/>
                    <a:pt x="164" y="8"/>
                  </a:cubicBezTo>
                  <a:cubicBezTo>
                    <a:pt x="164" y="8"/>
                    <a:pt x="164" y="5"/>
                    <a:pt x="164" y="8"/>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5" name="Freeform 25"/>
            <p:cNvSpPr>
              <a:spLocks/>
            </p:cNvSpPr>
            <p:nvPr userDrawn="1"/>
          </p:nvSpPr>
          <p:spPr bwMode="auto">
            <a:xfrm flipH="1">
              <a:off x="6330951" y="4776788"/>
              <a:ext cx="481013" cy="1095375"/>
            </a:xfrm>
            <a:custGeom>
              <a:avLst/>
              <a:gdLst>
                <a:gd name="T0" fmla="*/ 272 w 303"/>
                <a:gd name="T1" fmla="*/ 43 h 690"/>
                <a:gd name="T2" fmla="*/ 0 w 303"/>
                <a:gd name="T3" fmla="*/ 427 h 690"/>
                <a:gd name="T4" fmla="*/ 0 w 303"/>
                <a:gd name="T5" fmla="*/ 690 h 690"/>
                <a:gd name="T6" fmla="*/ 270 w 303"/>
                <a:gd name="T7" fmla="*/ 304 h 690"/>
                <a:gd name="T8" fmla="*/ 298 w 303"/>
                <a:gd name="T9" fmla="*/ 263 h 690"/>
                <a:gd name="T10" fmla="*/ 303 w 303"/>
                <a:gd name="T11" fmla="*/ 0 h 690"/>
                <a:gd name="T12" fmla="*/ 272 w 303"/>
                <a:gd name="T13" fmla="*/ 43 h 690"/>
              </a:gdLst>
              <a:ahLst/>
              <a:cxnLst>
                <a:cxn ang="0">
                  <a:pos x="T0" y="T1"/>
                </a:cxn>
                <a:cxn ang="0">
                  <a:pos x="T2" y="T3"/>
                </a:cxn>
                <a:cxn ang="0">
                  <a:pos x="T4" y="T5"/>
                </a:cxn>
                <a:cxn ang="0">
                  <a:pos x="T6" y="T7"/>
                </a:cxn>
                <a:cxn ang="0">
                  <a:pos x="T8" y="T9"/>
                </a:cxn>
                <a:cxn ang="0">
                  <a:pos x="T10" y="T11"/>
                </a:cxn>
                <a:cxn ang="0">
                  <a:pos x="T12" y="T13"/>
                </a:cxn>
              </a:cxnLst>
              <a:rect l="0" t="0" r="r" b="b"/>
              <a:pathLst>
                <a:path w="303" h="690">
                  <a:moveTo>
                    <a:pt x="272" y="43"/>
                  </a:moveTo>
                  <a:lnTo>
                    <a:pt x="0" y="427"/>
                  </a:lnTo>
                  <a:lnTo>
                    <a:pt x="0" y="690"/>
                  </a:lnTo>
                  <a:lnTo>
                    <a:pt x="270" y="304"/>
                  </a:lnTo>
                  <a:lnTo>
                    <a:pt x="298" y="263"/>
                  </a:lnTo>
                  <a:lnTo>
                    <a:pt x="303" y="0"/>
                  </a:lnTo>
                  <a:lnTo>
                    <a:pt x="272" y="43"/>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6" name="Freeform 26"/>
            <p:cNvSpPr>
              <a:spLocks/>
            </p:cNvSpPr>
            <p:nvPr userDrawn="1"/>
          </p:nvSpPr>
          <p:spPr bwMode="auto">
            <a:xfrm flipH="1">
              <a:off x="6811963" y="4581525"/>
              <a:ext cx="642938" cy="1290637"/>
            </a:xfrm>
            <a:custGeom>
              <a:avLst/>
              <a:gdLst>
                <a:gd name="T0" fmla="*/ 405 w 405"/>
                <a:gd name="T1" fmla="*/ 550 h 813"/>
                <a:gd name="T2" fmla="*/ 405 w 405"/>
                <a:gd name="T3" fmla="*/ 813 h 813"/>
                <a:gd name="T4" fmla="*/ 4 w 405"/>
                <a:gd name="T5" fmla="*/ 263 h 813"/>
                <a:gd name="T6" fmla="*/ 0 w 405"/>
                <a:gd name="T7" fmla="*/ 0 h 813"/>
                <a:gd name="T8" fmla="*/ 405 w 405"/>
                <a:gd name="T9" fmla="*/ 550 h 813"/>
              </a:gdLst>
              <a:ahLst/>
              <a:cxnLst>
                <a:cxn ang="0">
                  <a:pos x="T0" y="T1"/>
                </a:cxn>
                <a:cxn ang="0">
                  <a:pos x="T2" y="T3"/>
                </a:cxn>
                <a:cxn ang="0">
                  <a:pos x="T4" y="T5"/>
                </a:cxn>
                <a:cxn ang="0">
                  <a:pos x="T6" y="T7"/>
                </a:cxn>
                <a:cxn ang="0">
                  <a:pos x="T8" y="T9"/>
                </a:cxn>
              </a:cxnLst>
              <a:rect l="0" t="0" r="r" b="b"/>
              <a:pathLst>
                <a:path w="405" h="813">
                  <a:moveTo>
                    <a:pt x="405" y="550"/>
                  </a:moveTo>
                  <a:lnTo>
                    <a:pt x="405" y="813"/>
                  </a:lnTo>
                  <a:lnTo>
                    <a:pt x="4" y="263"/>
                  </a:lnTo>
                  <a:lnTo>
                    <a:pt x="0" y="0"/>
                  </a:lnTo>
                  <a:lnTo>
                    <a:pt x="405" y="55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7" name="Freeform 27"/>
            <p:cNvSpPr>
              <a:spLocks/>
            </p:cNvSpPr>
            <p:nvPr userDrawn="1"/>
          </p:nvSpPr>
          <p:spPr bwMode="auto">
            <a:xfrm flipH="1">
              <a:off x="3830639" y="4848225"/>
              <a:ext cx="2632075" cy="1501775"/>
            </a:xfrm>
            <a:custGeom>
              <a:avLst/>
              <a:gdLst>
                <a:gd name="T0" fmla="*/ 1658 w 1658"/>
                <a:gd name="T1" fmla="*/ 0 h 946"/>
                <a:gd name="T2" fmla="*/ 1634 w 1658"/>
                <a:gd name="T3" fmla="*/ 261 h 946"/>
                <a:gd name="T4" fmla="*/ 0 w 1658"/>
                <a:gd name="T5" fmla="*/ 946 h 946"/>
                <a:gd name="T6" fmla="*/ 2 w 1658"/>
                <a:gd name="T7" fmla="*/ 683 h 946"/>
                <a:gd name="T8" fmla="*/ 1658 w 1658"/>
                <a:gd name="T9" fmla="*/ 0 h 946"/>
              </a:gdLst>
              <a:ahLst/>
              <a:cxnLst>
                <a:cxn ang="0">
                  <a:pos x="T0" y="T1"/>
                </a:cxn>
                <a:cxn ang="0">
                  <a:pos x="T2" y="T3"/>
                </a:cxn>
                <a:cxn ang="0">
                  <a:pos x="T4" y="T5"/>
                </a:cxn>
                <a:cxn ang="0">
                  <a:pos x="T6" y="T7"/>
                </a:cxn>
                <a:cxn ang="0">
                  <a:pos x="T8" y="T9"/>
                </a:cxn>
              </a:cxnLst>
              <a:rect l="0" t="0" r="r" b="b"/>
              <a:pathLst>
                <a:path w="1658" h="946">
                  <a:moveTo>
                    <a:pt x="1658" y="0"/>
                  </a:moveTo>
                  <a:lnTo>
                    <a:pt x="1634" y="261"/>
                  </a:lnTo>
                  <a:lnTo>
                    <a:pt x="0" y="946"/>
                  </a:lnTo>
                  <a:lnTo>
                    <a:pt x="2" y="683"/>
                  </a:lnTo>
                  <a:lnTo>
                    <a:pt x="1658"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8" name="Freeform 28"/>
            <p:cNvSpPr>
              <a:spLocks/>
            </p:cNvSpPr>
            <p:nvPr userDrawn="1"/>
          </p:nvSpPr>
          <p:spPr bwMode="auto">
            <a:xfrm flipH="1">
              <a:off x="6459538" y="5503863"/>
              <a:ext cx="315913" cy="846137"/>
            </a:xfrm>
            <a:custGeom>
              <a:avLst/>
              <a:gdLst>
                <a:gd name="T0" fmla="*/ 199 w 199"/>
                <a:gd name="T1" fmla="*/ 270 h 533"/>
                <a:gd name="T2" fmla="*/ 197 w 199"/>
                <a:gd name="T3" fmla="*/ 533 h 533"/>
                <a:gd name="T4" fmla="*/ 0 w 199"/>
                <a:gd name="T5" fmla="*/ 263 h 533"/>
                <a:gd name="T6" fmla="*/ 0 w 199"/>
                <a:gd name="T7" fmla="*/ 0 h 533"/>
                <a:gd name="T8" fmla="*/ 199 w 199"/>
                <a:gd name="T9" fmla="*/ 270 h 533"/>
              </a:gdLst>
              <a:ahLst/>
              <a:cxnLst>
                <a:cxn ang="0">
                  <a:pos x="T0" y="T1"/>
                </a:cxn>
                <a:cxn ang="0">
                  <a:pos x="T2" y="T3"/>
                </a:cxn>
                <a:cxn ang="0">
                  <a:pos x="T4" y="T5"/>
                </a:cxn>
                <a:cxn ang="0">
                  <a:pos x="T6" y="T7"/>
                </a:cxn>
                <a:cxn ang="0">
                  <a:pos x="T8" y="T9"/>
                </a:cxn>
              </a:cxnLst>
              <a:rect l="0" t="0" r="r" b="b"/>
              <a:pathLst>
                <a:path w="199" h="533">
                  <a:moveTo>
                    <a:pt x="199" y="270"/>
                  </a:moveTo>
                  <a:lnTo>
                    <a:pt x="197" y="533"/>
                  </a:lnTo>
                  <a:lnTo>
                    <a:pt x="0" y="263"/>
                  </a:lnTo>
                  <a:lnTo>
                    <a:pt x="0" y="0"/>
                  </a:lnTo>
                  <a:lnTo>
                    <a:pt x="199" y="27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9" name="Freeform 29"/>
            <p:cNvSpPr>
              <a:spLocks/>
            </p:cNvSpPr>
            <p:nvPr userDrawn="1"/>
          </p:nvSpPr>
          <p:spPr bwMode="auto">
            <a:xfrm flipH="1">
              <a:off x="4162426" y="2916238"/>
              <a:ext cx="2470150" cy="1052512"/>
            </a:xfrm>
            <a:custGeom>
              <a:avLst/>
              <a:gdLst>
                <a:gd name="T0" fmla="*/ 147 w 657"/>
                <a:gd name="T1" fmla="*/ 0 h 280"/>
                <a:gd name="T2" fmla="*/ 657 w 657"/>
                <a:gd name="T3" fmla="*/ 98 h 280"/>
                <a:gd name="T4" fmla="*/ 463 w 657"/>
                <a:gd name="T5" fmla="*/ 174 h 280"/>
                <a:gd name="T6" fmla="*/ 551 w 657"/>
                <a:gd name="T7" fmla="*/ 280 h 280"/>
                <a:gd name="T8" fmla="*/ 462 w 657"/>
                <a:gd name="T9" fmla="*/ 280 h 280"/>
                <a:gd name="T10" fmla="*/ 469 w 657"/>
                <a:gd name="T11" fmla="*/ 264 h 280"/>
                <a:gd name="T12" fmla="*/ 471 w 657"/>
                <a:gd name="T13" fmla="*/ 248 h 280"/>
                <a:gd name="T14" fmla="*/ 467 w 657"/>
                <a:gd name="T15" fmla="*/ 232 h 280"/>
                <a:gd name="T16" fmla="*/ 457 w 657"/>
                <a:gd name="T17" fmla="*/ 216 h 280"/>
                <a:gd name="T18" fmla="*/ 432 w 657"/>
                <a:gd name="T19" fmla="*/ 196 h 280"/>
                <a:gd name="T20" fmla="*/ 399 w 657"/>
                <a:gd name="T21" fmla="*/ 184 h 280"/>
                <a:gd name="T22" fmla="*/ 363 w 657"/>
                <a:gd name="T23" fmla="*/ 182 h 280"/>
                <a:gd name="T24" fmla="*/ 327 w 657"/>
                <a:gd name="T25" fmla="*/ 190 h 280"/>
                <a:gd name="T26" fmla="*/ 290 w 657"/>
                <a:gd name="T27" fmla="*/ 279 h 280"/>
                <a:gd name="T28" fmla="*/ 117 w 657"/>
                <a:gd name="T29" fmla="*/ 278 h 280"/>
                <a:gd name="T30" fmla="*/ 129 w 657"/>
                <a:gd name="T31" fmla="*/ 171 h 280"/>
                <a:gd name="T32" fmla="*/ 112 w 657"/>
                <a:gd name="T33" fmla="*/ 178 h 280"/>
                <a:gd name="T34" fmla="*/ 83 w 657"/>
                <a:gd name="T35" fmla="*/ 183 h 280"/>
                <a:gd name="T36" fmla="*/ 55 w 657"/>
                <a:gd name="T37" fmla="*/ 180 h 280"/>
                <a:gd name="T38" fmla="*/ 29 w 657"/>
                <a:gd name="T39" fmla="*/ 170 h 280"/>
                <a:gd name="T40" fmla="*/ 10 w 657"/>
                <a:gd name="T41" fmla="*/ 154 h 280"/>
                <a:gd name="T42" fmla="*/ 1 w 657"/>
                <a:gd name="T43" fmla="*/ 133 h 280"/>
                <a:gd name="T44" fmla="*/ 3 w 657"/>
                <a:gd name="T45" fmla="*/ 112 h 280"/>
                <a:gd name="T46" fmla="*/ 17 w 657"/>
                <a:gd name="T47" fmla="*/ 93 h 280"/>
                <a:gd name="T48" fmla="*/ 41 w 657"/>
                <a:gd name="T49" fmla="*/ 79 h 280"/>
                <a:gd name="T50" fmla="*/ 61 w 657"/>
                <a:gd name="T51" fmla="*/ 74 h 280"/>
                <a:gd name="T52" fmla="*/ 83 w 657"/>
                <a:gd name="T53" fmla="*/ 73 h 280"/>
                <a:gd name="T54" fmla="*/ 103 w 657"/>
                <a:gd name="T55" fmla="*/ 76 h 280"/>
                <a:gd name="T56" fmla="*/ 122 w 657"/>
                <a:gd name="T57" fmla="*/ 82 h 280"/>
                <a:gd name="T58" fmla="*/ 137 w 657"/>
                <a:gd name="T59" fmla="*/ 91 h 280"/>
                <a:gd name="T60" fmla="*/ 147 w 657"/>
                <a:gd name="T6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7" h="280">
                  <a:moveTo>
                    <a:pt x="147" y="0"/>
                  </a:moveTo>
                  <a:cubicBezTo>
                    <a:pt x="657" y="98"/>
                    <a:pt x="657" y="98"/>
                    <a:pt x="657" y="98"/>
                  </a:cubicBezTo>
                  <a:cubicBezTo>
                    <a:pt x="463" y="174"/>
                    <a:pt x="463" y="174"/>
                    <a:pt x="463" y="174"/>
                  </a:cubicBezTo>
                  <a:cubicBezTo>
                    <a:pt x="551" y="280"/>
                    <a:pt x="551" y="280"/>
                    <a:pt x="551" y="280"/>
                  </a:cubicBezTo>
                  <a:cubicBezTo>
                    <a:pt x="462" y="280"/>
                    <a:pt x="462" y="280"/>
                    <a:pt x="462" y="280"/>
                  </a:cubicBezTo>
                  <a:cubicBezTo>
                    <a:pt x="465" y="275"/>
                    <a:pt x="467" y="270"/>
                    <a:pt x="469" y="264"/>
                  </a:cubicBezTo>
                  <a:cubicBezTo>
                    <a:pt x="470" y="259"/>
                    <a:pt x="471" y="254"/>
                    <a:pt x="471" y="248"/>
                  </a:cubicBezTo>
                  <a:cubicBezTo>
                    <a:pt x="470" y="243"/>
                    <a:pt x="469" y="237"/>
                    <a:pt x="467" y="232"/>
                  </a:cubicBezTo>
                  <a:cubicBezTo>
                    <a:pt x="465" y="227"/>
                    <a:pt x="461" y="221"/>
                    <a:pt x="457" y="216"/>
                  </a:cubicBezTo>
                  <a:cubicBezTo>
                    <a:pt x="451" y="208"/>
                    <a:pt x="442" y="201"/>
                    <a:pt x="432" y="196"/>
                  </a:cubicBezTo>
                  <a:cubicBezTo>
                    <a:pt x="422" y="191"/>
                    <a:pt x="411" y="187"/>
                    <a:pt x="399" y="184"/>
                  </a:cubicBezTo>
                  <a:cubicBezTo>
                    <a:pt x="387" y="182"/>
                    <a:pt x="375" y="181"/>
                    <a:pt x="363" y="182"/>
                  </a:cubicBezTo>
                  <a:cubicBezTo>
                    <a:pt x="350" y="183"/>
                    <a:pt x="338" y="185"/>
                    <a:pt x="327" y="190"/>
                  </a:cubicBezTo>
                  <a:cubicBezTo>
                    <a:pt x="291" y="204"/>
                    <a:pt x="264" y="243"/>
                    <a:pt x="290" y="279"/>
                  </a:cubicBezTo>
                  <a:cubicBezTo>
                    <a:pt x="117" y="278"/>
                    <a:pt x="117" y="278"/>
                    <a:pt x="117" y="278"/>
                  </a:cubicBezTo>
                  <a:cubicBezTo>
                    <a:pt x="121" y="242"/>
                    <a:pt x="125" y="207"/>
                    <a:pt x="129" y="171"/>
                  </a:cubicBezTo>
                  <a:cubicBezTo>
                    <a:pt x="123" y="174"/>
                    <a:pt x="118" y="176"/>
                    <a:pt x="112" y="178"/>
                  </a:cubicBezTo>
                  <a:cubicBezTo>
                    <a:pt x="103" y="181"/>
                    <a:pt x="93" y="183"/>
                    <a:pt x="83" y="183"/>
                  </a:cubicBezTo>
                  <a:cubicBezTo>
                    <a:pt x="73" y="183"/>
                    <a:pt x="64" y="182"/>
                    <a:pt x="55" y="180"/>
                  </a:cubicBezTo>
                  <a:cubicBezTo>
                    <a:pt x="45" y="178"/>
                    <a:pt x="37" y="175"/>
                    <a:pt x="29" y="170"/>
                  </a:cubicBezTo>
                  <a:cubicBezTo>
                    <a:pt x="22" y="166"/>
                    <a:pt x="15" y="161"/>
                    <a:pt x="10" y="154"/>
                  </a:cubicBezTo>
                  <a:cubicBezTo>
                    <a:pt x="5" y="147"/>
                    <a:pt x="2" y="140"/>
                    <a:pt x="1" y="133"/>
                  </a:cubicBezTo>
                  <a:cubicBezTo>
                    <a:pt x="0" y="126"/>
                    <a:pt x="1" y="119"/>
                    <a:pt x="3" y="112"/>
                  </a:cubicBezTo>
                  <a:cubicBezTo>
                    <a:pt x="6" y="105"/>
                    <a:pt x="11" y="99"/>
                    <a:pt x="17" y="93"/>
                  </a:cubicBezTo>
                  <a:cubicBezTo>
                    <a:pt x="23" y="88"/>
                    <a:pt x="31" y="83"/>
                    <a:pt x="41" y="79"/>
                  </a:cubicBezTo>
                  <a:cubicBezTo>
                    <a:pt x="47" y="77"/>
                    <a:pt x="54" y="75"/>
                    <a:pt x="61" y="74"/>
                  </a:cubicBezTo>
                  <a:cubicBezTo>
                    <a:pt x="68" y="73"/>
                    <a:pt x="76" y="73"/>
                    <a:pt x="83" y="73"/>
                  </a:cubicBezTo>
                  <a:cubicBezTo>
                    <a:pt x="90" y="73"/>
                    <a:pt x="97" y="74"/>
                    <a:pt x="103" y="76"/>
                  </a:cubicBezTo>
                  <a:cubicBezTo>
                    <a:pt x="110" y="77"/>
                    <a:pt x="117" y="79"/>
                    <a:pt x="122" y="82"/>
                  </a:cubicBezTo>
                  <a:cubicBezTo>
                    <a:pt x="128" y="85"/>
                    <a:pt x="133" y="88"/>
                    <a:pt x="137" y="91"/>
                  </a:cubicBezTo>
                  <a:cubicBezTo>
                    <a:pt x="141" y="61"/>
                    <a:pt x="144" y="30"/>
                    <a:pt x="147" y="0"/>
                  </a:cubicBezTo>
                  <a:close/>
                </a:path>
              </a:pathLst>
            </a:custGeom>
            <a:gradFill>
              <a:gsLst>
                <a:gs pos="0">
                  <a:schemeClr val="accent1">
                    <a:lumMod val="5000"/>
                    <a:lumOff val="95000"/>
                  </a:schemeClr>
                </a:gs>
                <a:gs pos="55000">
                  <a:schemeClr val="accent5">
                    <a:lumMod val="20000"/>
                    <a:lumOff val="80000"/>
                  </a:schemeClr>
                </a:gs>
                <a:gs pos="100000">
                  <a:schemeClr val="accent5">
                    <a:lumMod val="40000"/>
                    <a:lumOff val="6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70" name="Freeform 30"/>
            <p:cNvSpPr>
              <a:spLocks/>
            </p:cNvSpPr>
            <p:nvPr userDrawn="1"/>
          </p:nvSpPr>
          <p:spPr bwMode="auto">
            <a:xfrm flipH="1">
              <a:off x="4278314" y="2949575"/>
              <a:ext cx="2324100" cy="985837"/>
            </a:xfrm>
            <a:custGeom>
              <a:avLst/>
              <a:gdLst>
                <a:gd name="T0" fmla="*/ 465 w 618"/>
                <a:gd name="T1" fmla="*/ 261 h 262"/>
                <a:gd name="T2" fmla="*/ 467 w 618"/>
                <a:gd name="T3" fmla="*/ 256 h 262"/>
                <a:gd name="T4" fmla="*/ 469 w 618"/>
                <a:gd name="T5" fmla="*/ 238 h 262"/>
                <a:gd name="T6" fmla="*/ 465 w 618"/>
                <a:gd name="T7" fmla="*/ 219 h 262"/>
                <a:gd name="T8" fmla="*/ 454 w 618"/>
                <a:gd name="T9" fmla="*/ 201 h 262"/>
                <a:gd name="T10" fmla="*/ 426 w 618"/>
                <a:gd name="T11" fmla="*/ 179 h 262"/>
                <a:gd name="T12" fmla="*/ 391 w 618"/>
                <a:gd name="T13" fmla="*/ 166 h 262"/>
                <a:gd name="T14" fmla="*/ 363 w 618"/>
                <a:gd name="T15" fmla="*/ 164 h 262"/>
                <a:gd name="T16" fmla="*/ 353 w 618"/>
                <a:gd name="T17" fmla="*/ 164 h 262"/>
                <a:gd name="T18" fmla="*/ 315 w 618"/>
                <a:gd name="T19" fmla="*/ 172 h 262"/>
                <a:gd name="T20" fmla="*/ 266 w 618"/>
                <a:gd name="T21" fmla="*/ 222 h 262"/>
                <a:gd name="T22" fmla="*/ 268 w 618"/>
                <a:gd name="T23" fmla="*/ 261 h 262"/>
                <a:gd name="T24" fmla="*/ 118 w 618"/>
                <a:gd name="T25" fmla="*/ 260 h 262"/>
                <a:gd name="T26" fmla="*/ 130 w 618"/>
                <a:gd name="T27" fmla="*/ 146 h 262"/>
                <a:gd name="T28" fmla="*/ 117 w 618"/>
                <a:gd name="T29" fmla="*/ 154 h 262"/>
                <a:gd name="T30" fmla="*/ 101 w 618"/>
                <a:gd name="T31" fmla="*/ 161 h 262"/>
                <a:gd name="T32" fmla="*/ 75 w 618"/>
                <a:gd name="T33" fmla="*/ 165 h 262"/>
                <a:gd name="T34" fmla="*/ 72 w 618"/>
                <a:gd name="T35" fmla="*/ 165 h 262"/>
                <a:gd name="T36" fmla="*/ 49 w 618"/>
                <a:gd name="T37" fmla="*/ 162 h 262"/>
                <a:gd name="T38" fmla="*/ 26 w 618"/>
                <a:gd name="T39" fmla="*/ 153 h 262"/>
                <a:gd name="T40" fmla="*/ 9 w 618"/>
                <a:gd name="T41" fmla="*/ 139 h 262"/>
                <a:gd name="T42" fmla="*/ 1 w 618"/>
                <a:gd name="T43" fmla="*/ 122 h 262"/>
                <a:gd name="T44" fmla="*/ 3 w 618"/>
                <a:gd name="T45" fmla="*/ 106 h 262"/>
                <a:gd name="T46" fmla="*/ 15 w 618"/>
                <a:gd name="T47" fmla="*/ 90 h 262"/>
                <a:gd name="T48" fmla="*/ 36 w 618"/>
                <a:gd name="T49" fmla="*/ 77 h 262"/>
                <a:gd name="T50" fmla="*/ 55 w 618"/>
                <a:gd name="T51" fmla="*/ 72 h 262"/>
                <a:gd name="T52" fmla="*/ 70 w 618"/>
                <a:gd name="T53" fmla="*/ 71 h 262"/>
                <a:gd name="T54" fmla="*/ 74 w 618"/>
                <a:gd name="T55" fmla="*/ 71 h 262"/>
                <a:gd name="T56" fmla="*/ 94 w 618"/>
                <a:gd name="T57" fmla="*/ 74 h 262"/>
                <a:gd name="T58" fmla="*/ 111 w 618"/>
                <a:gd name="T59" fmla="*/ 80 h 262"/>
                <a:gd name="T60" fmla="*/ 124 w 618"/>
                <a:gd name="T61" fmla="*/ 88 h 262"/>
                <a:gd name="T62" fmla="*/ 135 w 618"/>
                <a:gd name="T63" fmla="*/ 97 h 262"/>
                <a:gd name="T64" fmla="*/ 137 w 618"/>
                <a:gd name="T65" fmla="*/ 82 h 262"/>
                <a:gd name="T66" fmla="*/ 145 w 618"/>
                <a:gd name="T67" fmla="*/ 12 h 262"/>
                <a:gd name="T68" fmla="*/ 146 w 618"/>
                <a:gd name="T69" fmla="*/ 0 h 262"/>
                <a:gd name="T70" fmla="*/ 618 w 618"/>
                <a:gd name="T71" fmla="*/ 91 h 262"/>
                <a:gd name="T72" fmla="*/ 440 w 618"/>
                <a:gd name="T73" fmla="*/ 161 h 262"/>
                <a:gd name="T74" fmla="*/ 524 w 618"/>
                <a:gd name="T75" fmla="*/ 262 h 262"/>
                <a:gd name="T76" fmla="*/ 465 w 618"/>
                <a:gd name="T77"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8" h="262">
                  <a:moveTo>
                    <a:pt x="465" y="261"/>
                  </a:moveTo>
                  <a:cubicBezTo>
                    <a:pt x="466" y="260"/>
                    <a:pt x="467" y="258"/>
                    <a:pt x="467" y="256"/>
                  </a:cubicBezTo>
                  <a:cubicBezTo>
                    <a:pt x="469" y="250"/>
                    <a:pt x="470" y="244"/>
                    <a:pt x="469" y="238"/>
                  </a:cubicBezTo>
                  <a:cubicBezTo>
                    <a:pt x="469" y="231"/>
                    <a:pt x="467" y="225"/>
                    <a:pt x="465" y="219"/>
                  </a:cubicBezTo>
                  <a:cubicBezTo>
                    <a:pt x="462" y="213"/>
                    <a:pt x="459" y="207"/>
                    <a:pt x="454" y="201"/>
                  </a:cubicBezTo>
                  <a:cubicBezTo>
                    <a:pt x="447" y="192"/>
                    <a:pt x="438" y="185"/>
                    <a:pt x="426" y="179"/>
                  </a:cubicBezTo>
                  <a:cubicBezTo>
                    <a:pt x="416" y="173"/>
                    <a:pt x="404" y="169"/>
                    <a:pt x="391" y="166"/>
                  </a:cubicBezTo>
                  <a:cubicBezTo>
                    <a:pt x="382" y="164"/>
                    <a:pt x="373" y="164"/>
                    <a:pt x="363" y="164"/>
                  </a:cubicBezTo>
                  <a:cubicBezTo>
                    <a:pt x="360" y="164"/>
                    <a:pt x="356" y="164"/>
                    <a:pt x="353" y="164"/>
                  </a:cubicBezTo>
                  <a:cubicBezTo>
                    <a:pt x="340" y="165"/>
                    <a:pt x="327" y="168"/>
                    <a:pt x="315" y="172"/>
                  </a:cubicBezTo>
                  <a:cubicBezTo>
                    <a:pt x="291" y="182"/>
                    <a:pt x="272" y="201"/>
                    <a:pt x="266" y="222"/>
                  </a:cubicBezTo>
                  <a:cubicBezTo>
                    <a:pt x="262" y="235"/>
                    <a:pt x="263" y="248"/>
                    <a:pt x="268" y="261"/>
                  </a:cubicBezTo>
                  <a:cubicBezTo>
                    <a:pt x="118" y="260"/>
                    <a:pt x="118" y="260"/>
                    <a:pt x="118" y="260"/>
                  </a:cubicBezTo>
                  <a:cubicBezTo>
                    <a:pt x="130" y="146"/>
                    <a:pt x="130" y="146"/>
                    <a:pt x="130" y="146"/>
                  </a:cubicBezTo>
                  <a:cubicBezTo>
                    <a:pt x="117" y="154"/>
                    <a:pt x="117" y="154"/>
                    <a:pt x="117" y="154"/>
                  </a:cubicBezTo>
                  <a:cubicBezTo>
                    <a:pt x="112" y="157"/>
                    <a:pt x="107" y="159"/>
                    <a:pt x="101" y="161"/>
                  </a:cubicBezTo>
                  <a:cubicBezTo>
                    <a:pt x="93" y="163"/>
                    <a:pt x="84" y="165"/>
                    <a:pt x="75" y="165"/>
                  </a:cubicBezTo>
                  <a:cubicBezTo>
                    <a:pt x="74" y="165"/>
                    <a:pt x="73" y="165"/>
                    <a:pt x="72" y="165"/>
                  </a:cubicBezTo>
                  <a:cubicBezTo>
                    <a:pt x="64" y="165"/>
                    <a:pt x="56" y="164"/>
                    <a:pt x="49" y="162"/>
                  </a:cubicBezTo>
                  <a:cubicBezTo>
                    <a:pt x="40" y="160"/>
                    <a:pt x="32" y="157"/>
                    <a:pt x="26" y="153"/>
                  </a:cubicBezTo>
                  <a:cubicBezTo>
                    <a:pt x="19" y="150"/>
                    <a:pt x="13" y="145"/>
                    <a:pt x="9" y="139"/>
                  </a:cubicBezTo>
                  <a:cubicBezTo>
                    <a:pt x="5" y="134"/>
                    <a:pt x="2" y="128"/>
                    <a:pt x="1" y="122"/>
                  </a:cubicBezTo>
                  <a:cubicBezTo>
                    <a:pt x="0" y="117"/>
                    <a:pt x="1" y="111"/>
                    <a:pt x="3" y="106"/>
                  </a:cubicBezTo>
                  <a:cubicBezTo>
                    <a:pt x="6" y="100"/>
                    <a:pt x="9" y="95"/>
                    <a:pt x="15" y="90"/>
                  </a:cubicBezTo>
                  <a:cubicBezTo>
                    <a:pt x="21" y="85"/>
                    <a:pt x="28" y="81"/>
                    <a:pt x="36" y="77"/>
                  </a:cubicBezTo>
                  <a:cubicBezTo>
                    <a:pt x="42" y="75"/>
                    <a:pt x="48" y="73"/>
                    <a:pt x="55" y="72"/>
                  </a:cubicBezTo>
                  <a:cubicBezTo>
                    <a:pt x="60" y="72"/>
                    <a:pt x="65" y="71"/>
                    <a:pt x="70" y="71"/>
                  </a:cubicBezTo>
                  <a:cubicBezTo>
                    <a:pt x="72" y="71"/>
                    <a:pt x="73" y="71"/>
                    <a:pt x="74" y="71"/>
                  </a:cubicBezTo>
                  <a:cubicBezTo>
                    <a:pt x="81" y="72"/>
                    <a:pt x="87" y="72"/>
                    <a:pt x="94" y="74"/>
                  </a:cubicBezTo>
                  <a:cubicBezTo>
                    <a:pt x="100" y="75"/>
                    <a:pt x="106" y="77"/>
                    <a:pt x="111" y="80"/>
                  </a:cubicBezTo>
                  <a:cubicBezTo>
                    <a:pt x="116" y="82"/>
                    <a:pt x="120" y="85"/>
                    <a:pt x="124" y="88"/>
                  </a:cubicBezTo>
                  <a:cubicBezTo>
                    <a:pt x="135" y="97"/>
                    <a:pt x="135" y="97"/>
                    <a:pt x="135" y="97"/>
                  </a:cubicBezTo>
                  <a:cubicBezTo>
                    <a:pt x="137" y="82"/>
                    <a:pt x="137" y="82"/>
                    <a:pt x="137" y="82"/>
                  </a:cubicBezTo>
                  <a:cubicBezTo>
                    <a:pt x="140" y="59"/>
                    <a:pt x="142" y="36"/>
                    <a:pt x="145" y="12"/>
                  </a:cubicBezTo>
                  <a:cubicBezTo>
                    <a:pt x="146" y="0"/>
                    <a:pt x="146" y="0"/>
                    <a:pt x="146" y="0"/>
                  </a:cubicBezTo>
                  <a:cubicBezTo>
                    <a:pt x="618" y="91"/>
                    <a:pt x="618" y="91"/>
                    <a:pt x="618" y="91"/>
                  </a:cubicBezTo>
                  <a:cubicBezTo>
                    <a:pt x="440" y="161"/>
                    <a:pt x="440" y="161"/>
                    <a:pt x="440" y="161"/>
                  </a:cubicBezTo>
                  <a:cubicBezTo>
                    <a:pt x="524" y="262"/>
                    <a:pt x="524" y="262"/>
                    <a:pt x="524" y="262"/>
                  </a:cubicBezTo>
                  <a:lnTo>
                    <a:pt x="465" y="26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71" name="Freeform 31"/>
            <p:cNvSpPr>
              <a:spLocks/>
            </p:cNvSpPr>
            <p:nvPr userDrawn="1"/>
          </p:nvSpPr>
          <p:spPr bwMode="auto">
            <a:xfrm flipH="1">
              <a:off x="6135688" y="2693988"/>
              <a:ext cx="2027238" cy="1643062"/>
            </a:xfrm>
            <a:custGeom>
              <a:avLst/>
              <a:gdLst>
                <a:gd name="T0" fmla="*/ 247 w 539"/>
                <a:gd name="T1" fmla="*/ 0 h 437"/>
                <a:gd name="T2" fmla="*/ 539 w 539"/>
                <a:gd name="T3" fmla="*/ 56 h 437"/>
                <a:gd name="T4" fmla="*/ 531 w 539"/>
                <a:gd name="T5" fmla="*/ 129 h 437"/>
                <a:gd name="T6" fmla="*/ 509 w 539"/>
                <a:gd name="T7" fmla="*/ 123 h 437"/>
                <a:gd name="T8" fmla="*/ 486 w 539"/>
                <a:gd name="T9" fmla="*/ 121 h 437"/>
                <a:gd name="T10" fmla="*/ 463 w 539"/>
                <a:gd name="T11" fmla="*/ 123 h 437"/>
                <a:gd name="T12" fmla="*/ 440 w 539"/>
                <a:gd name="T13" fmla="*/ 129 h 437"/>
                <a:gd name="T14" fmla="*/ 412 w 539"/>
                <a:gd name="T15" fmla="*/ 146 h 437"/>
                <a:gd name="T16" fmla="*/ 395 w 539"/>
                <a:gd name="T17" fmla="*/ 168 h 437"/>
                <a:gd name="T18" fmla="*/ 392 w 539"/>
                <a:gd name="T19" fmla="*/ 193 h 437"/>
                <a:gd name="T20" fmla="*/ 403 w 539"/>
                <a:gd name="T21" fmla="*/ 218 h 437"/>
                <a:gd name="T22" fmla="*/ 518 w 539"/>
                <a:gd name="T23" fmla="*/ 249 h 437"/>
                <a:gd name="T24" fmla="*/ 508 w 539"/>
                <a:gd name="T25" fmla="*/ 337 h 437"/>
                <a:gd name="T26" fmla="*/ 427 w 539"/>
                <a:gd name="T27" fmla="*/ 337 h 437"/>
                <a:gd name="T28" fmla="*/ 443 w 539"/>
                <a:gd name="T29" fmla="*/ 351 h 437"/>
                <a:gd name="T30" fmla="*/ 453 w 539"/>
                <a:gd name="T31" fmla="*/ 373 h 437"/>
                <a:gd name="T32" fmla="*/ 450 w 539"/>
                <a:gd name="T33" fmla="*/ 394 h 437"/>
                <a:gd name="T34" fmla="*/ 436 w 539"/>
                <a:gd name="T35" fmla="*/ 414 h 437"/>
                <a:gd name="T36" fmla="*/ 412 w 539"/>
                <a:gd name="T37" fmla="*/ 429 h 437"/>
                <a:gd name="T38" fmla="*/ 381 w 539"/>
                <a:gd name="T39" fmla="*/ 436 h 437"/>
                <a:gd name="T40" fmla="*/ 350 w 539"/>
                <a:gd name="T41" fmla="*/ 434 h 437"/>
                <a:gd name="T42" fmla="*/ 323 w 539"/>
                <a:gd name="T43" fmla="*/ 424 h 437"/>
                <a:gd name="T44" fmla="*/ 302 w 539"/>
                <a:gd name="T45" fmla="*/ 406 h 437"/>
                <a:gd name="T46" fmla="*/ 294 w 539"/>
                <a:gd name="T47" fmla="*/ 391 h 437"/>
                <a:gd name="T48" fmla="*/ 293 w 539"/>
                <a:gd name="T49" fmla="*/ 376 h 437"/>
                <a:gd name="T50" fmla="*/ 296 w 539"/>
                <a:gd name="T51" fmla="*/ 361 h 437"/>
                <a:gd name="T52" fmla="*/ 305 w 539"/>
                <a:gd name="T53" fmla="*/ 347 h 437"/>
                <a:gd name="T54" fmla="*/ 319 w 539"/>
                <a:gd name="T55" fmla="*/ 336 h 437"/>
                <a:gd name="T56" fmla="*/ 93 w 539"/>
                <a:gd name="T57" fmla="*/ 335 h 437"/>
                <a:gd name="T58" fmla="*/ 108 w 539"/>
                <a:gd name="T59" fmla="*/ 303 h 437"/>
                <a:gd name="T60" fmla="*/ 0 w 539"/>
                <a:gd name="T61" fmla="*/ 158 h 437"/>
                <a:gd name="T62" fmla="*/ 114 w 539"/>
                <a:gd name="T63" fmla="*/ 115 h 437"/>
                <a:gd name="T64" fmla="*/ 164 w 539"/>
                <a:gd name="T65" fmla="*/ 181 h 437"/>
                <a:gd name="T66" fmla="*/ 247 w 539"/>
                <a:gd name="T6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9" h="437">
                  <a:moveTo>
                    <a:pt x="247" y="0"/>
                  </a:moveTo>
                  <a:cubicBezTo>
                    <a:pt x="539" y="56"/>
                    <a:pt x="539" y="56"/>
                    <a:pt x="539" y="56"/>
                  </a:cubicBezTo>
                  <a:cubicBezTo>
                    <a:pt x="531" y="129"/>
                    <a:pt x="531" y="129"/>
                    <a:pt x="531" y="129"/>
                  </a:cubicBezTo>
                  <a:cubicBezTo>
                    <a:pt x="524" y="127"/>
                    <a:pt x="517" y="124"/>
                    <a:pt x="509" y="123"/>
                  </a:cubicBezTo>
                  <a:cubicBezTo>
                    <a:pt x="502" y="122"/>
                    <a:pt x="494" y="121"/>
                    <a:pt x="486" y="121"/>
                  </a:cubicBezTo>
                  <a:cubicBezTo>
                    <a:pt x="478" y="121"/>
                    <a:pt x="471" y="121"/>
                    <a:pt x="463" y="123"/>
                  </a:cubicBezTo>
                  <a:cubicBezTo>
                    <a:pt x="455" y="124"/>
                    <a:pt x="447" y="126"/>
                    <a:pt x="440" y="129"/>
                  </a:cubicBezTo>
                  <a:cubicBezTo>
                    <a:pt x="429" y="133"/>
                    <a:pt x="419" y="139"/>
                    <a:pt x="412" y="146"/>
                  </a:cubicBezTo>
                  <a:cubicBezTo>
                    <a:pt x="404" y="152"/>
                    <a:pt x="399" y="160"/>
                    <a:pt x="395" y="168"/>
                  </a:cubicBezTo>
                  <a:cubicBezTo>
                    <a:pt x="392" y="176"/>
                    <a:pt x="391" y="185"/>
                    <a:pt x="392" y="193"/>
                  </a:cubicBezTo>
                  <a:cubicBezTo>
                    <a:pt x="393" y="202"/>
                    <a:pt x="397" y="210"/>
                    <a:pt x="403" y="218"/>
                  </a:cubicBezTo>
                  <a:cubicBezTo>
                    <a:pt x="429" y="251"/>
                    <a:pt x="479" y="259"/>
                    <a:pt x="518" y="249"/>
                  </a:cubicBezTo>
                  <a:cubicBezTo>
                    <a:pt x="508" y="337"/>
                    <a:pt x="508" y="337"/>
                    <a:pt x="508" y="337"/>
                  </a:cubicBezTo>
                  <a:cubicBezTo>
                    <a:pt x="481" y="337"/>
                    <a:pt x="454" y="337"/>
                    <a:pt x="427" y="337"/>
                  </a:cubicBezTo>
                  <a:cubicBezTo>
                    <a:pt x="433" y="341"/>
                    <a:pt x="439" y="345"/>
                    <a:pt x="443" y="351"/>
                  </a:cubicBezTo>
                  <a:cubicBezTo>
                    <a:pt x="448" y="358"/>
                    <a:pt x="451" y="365"/>
                    <a:pt x="453" y="373"/>
                  </a:cubicBezTo>
                  <a:cubicBezTo>
                    <a:pt x="454" y="380"/>
                    <a:pt x="453" y="387"/>
                    <a:pt x="450" y="394"/>
                  </a:cubicBezTo>
                  <a:cubicBezTo>
                    <a:pt x="447" y="402"/>
                    <a:pt x="442" y="408"/>
                    <a:pt x="436" y="414"/>
                  </a:cubicBezTo>
                  <a:cubicBezTo>
                    <a:pt x="429" y="420"/>
                    <a:pt x="421" y="425"/>
                    <a:pt x="412" y="429"/>
                  </a:cubicBezTo>
                  <a:cubicBezTo>
                    <a:pt x="402" y="433"/>
                    <a:pt x="391" y="435"/>
                    <a:pt x="381" y="436"/>
                  </a:cubicBezTo>
                  <a:cubicBezTo>
                    <a:pt x="370" y="437"/>
                    <a:pt x="360" y="436"/>
                    <a:pt x="350" y="434"/>
                  </a:cubicBezTo>
                  <a:cubicBezTo>
                    <a:pt x="340" y="432"/>
                    <a:pt x="331" y="428"/>
                    <a:pt x="323" y="424"/>
                  </a:cubicBezTo>
                  <a:cubicBezTo>
                    <a:pt x="314" y="419"/>
                    <a:pt x="307" y="413"/>
                    <a:pt x="302" y="406"/>
                  </a:cubicBezTo>
                  <a:cubicBezTo>
                    <a:pt x="298" y="401"/>
                    <a:pt x="296" y="396"/>
                    <a:pt x="294" y="391"/>
                  </a:cubicBezTo>
                  <a:cubicBezTo>
                    <a:pt x="293" y="386"/>
                    <a:pt x="292" y="381"/>
                    <a:pt x="293" y="376"/>
                  </a:cubicBezTo>
                  <a:cubicBezTo>
                    <a:pt x="293" y="371"/>
                    <a:pt x="294" y="366"/>
                    <a:pt x="296" y="361"/>
                  </a:cubicBezTo>
                  <a:cubicBezTo>
                    <a:pt x="299" y="356"/>
                    <a:pt x="302" y="352"/>
                    <a:pt x="305" y="347"/>
                  </a:cubicBezTo>
                  <a:cubicBezTo>
                    <a:pt x="309" y="343"/>
                    <a:pt x="314" y="339"/>
                    <a:pt x="319" y="336"/>
                  </a:cubicBezTo>
                  <a:cubicBezTo>
                    <a:pt x="244" y="336"/>
                    <a:pt x="168" y="335"/>
                    <a:pt x="93" y="335"/>
                  </a:cubicBezTo>
                  <a:cubicBezTo>
                    <a:pt x="108" y="303"/>
                    <a:pt x="108" y="303"/>
                    <a:pt x="108" y="303"/>
                  </a:cubicBezTo>
                  <a:cubicBezTo>
                    <a:pt x="0" y="158"/>
                    <a:pt x="0" y="158"/>
                    <a:pt x="0" y="158"/>
                  </a:cubicBezTo>
                  <a:cubicBezTo>
                    <a:pt x="114" y="115"/>
                    <a:pt x="114" y="115"/>
                    <a:pt x="114" y="115"/>
                  </a:cubicBezTo>
                  <a:cubicBezTo>
                    <a:pt x="164" y="181"/>
                    <a:pt x="164" y="181"/>
                    <a:pt x="164" y="181"/>
                  </a:cubicBezTo>
                  <a:lnTo>
                    <a:pt x="247" y="0"/>
                  </a:lnTo>
                  <a:close/>
                </a:path>
              </a:pathLst>
            </a:custGeom>
            <a:gradFill>
              <a:gsLst>
                <a:gs pos="0">
                  <a:schemeClr val="accent1">
                    <a:lumMod val="5000"/>
                    <a:lumOff val="95000"/>
                  </a:schemeClr>
                </a:gs>
                <a:gs pos="55000">
                  <a:schemeClr val="accent4">
                    <a:lumMod val="20000"/>
                    <a:lumOff val="80000"/>
                  </a:schemeClr>
                </a:gs>
                <a:gs pos="100000">
                  <a:schemeClr val="accent4">
                    <a:lumMod val="40000"/>
                    <a:lumOff val="6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72" name="Freeform 32"/>
            <p:cNvSpPr>
              <a:spLocks/>
            </p:cNvSpPr>
            <p:nvPr userDrawn="1"/>
          </p:nvSpPr>
          <p:spPr bwMode="auto">
            <a:xfrm flipH="1">
              <a:off x="6169026" y="2727325"/>
              <a:ext cx="1941513" cy="1568450"/>
            </a:xfrm>
            <a:custGeom>
              <a:avLst/>
              <a:gdLst>
                <a:gd name="T0" fmla="*/ 359 w 516"/>
                <a:gd name="T1" fmla="*/ 417 h 417"/>
                <a:gd name="T2" fmla="*/ 338 w 516"/>
                <a:gd name="T3" fmla="*/ 415 h 417"/>
                <a:gd name="T4" fmla="*/ 313 w 516"/>
                <a:gd name="T5" fmla="*/ 406 h 417"/>
                <a:gd name="T6" fmla="*/ 295 w 516"/>
                <a:gd name="T7" fmla="*/ 391 h 417"/>
                <a:gd name="T8" fmla="*/ 289 w 516"/>
                <a:gd name="T9" fmla="*/ 378 h 417"/>
                <a:gd name="T10" fmla="*/ 287 w 516"/>
                <a:gd name="T11" fmla="*/ 366 h 417"/>
                <a:gd name="T12" fmla="*/ 291 w 516"/>
                <a:gd name="T13" fmla="*/ 354 h 417"/>
                <a:gd name="T14" fmla="*/ 298 w 516"/>
                <a:gd name="T15" fmla="*/ 342 h 417"/>
                <a:gd name="T16" fmla="*/ 310 w 516"/>
                <a:gd name="T17" fmla="*/ 333 h 417"/>
                <a:gd name="T18" fmla="*/ 333 w 516"/>
                <a:gd name="T19" fmla="*/ 318 h 417"/>
                <a:gd name="T20" fmla="*/ 306 w 516"/>
                <a:gd name="T21" fmla="*/ 318 h 417"/>
                <a:gd name="T22" fmla="*/ 146 w 516"/>
                <a:gd name="T23" fmla="*/ 317 h 417"/>
                <a:gd name="T24" fmla="*/ 93 w 516"/>
                <a:gd name="T25" fmla="*/ 317 h 417"/>
                <a:gd name="T26" fmla="*/ 105 w 516"/>
                <a:gd name="T27" fmla="*/ 292 h 417"/>
                <a:gd name="T28" fmla="*/ 0 w 516"/>
                <a:gd name="T29" fmla="*/ 152 h 417"/>
                <a:gd name="T30" fmla="*/ 99 w 516"/>
                <a:gd name="T31" fmla="*/ 115 h 417"/>
                <a:gd name="T32" fmla="*/ 153 w 516"/>
                <a:gd name="T33" fmla="*/ 187 h 417"/>
                <a:gd name="T34" fmla="*/ 238 w 516"/>
                <a:gd name="T35" fmla="*/ 0 h 417"/>
                <a:gd name="T36" fmla="*/ 516 w 516"/>
                <a:gd name="T37" fmla="*/ 53 h 417"/>
                <a:gd name="T38" fmla="*/ 510 w 516"/>
                <a:gd name="T39" fmla="*/ 109 h 417"/>
                <a:gd name="T40" fmla="*/ 497 w 516"/>
                <a:gd name="T41" fmla="*/ 106 h 417"/>
                <a:gd name="T42" fmla="*/ 472 w 516"/>
                <a:gd name="T43" fmla="*/ 103 h 417"/>
                <a:gd name="T44" fmla="*/ 471 w 516"/>
                <a:gd name="T45" fmla="*/ 103 h 417"/>
                <a:gd name="T46" fmla="*/ 448 w 516"/>
                <a:gd name="T47" fmla="*/ 105 h 417"/>
                <a:gd name="T48" fmla="*/ 424 w 516"/>
                <a:gd name="T49" fmla="*/ 112 h 417"/>
                <a:gd name="T50" fmla="*/ 393 w 516"/>
                <a:gd name="T51" fmla="*/ 130 h 417"/>
                <a:gd name="T52" fmla="*/ 374 w 516"/>
                <a:gd name="T53" fmla="*/ 155 h 417"/>
                <a:gd name="T54" fmla="*/ 371 w 516"/>
                <a:gd name="T55" fmla="*/ 185 h 417"/>
                <a:gd name="T56" fmla="*/ 383 w 516"/>
                <a:gd name="T57" fmla="*/ 214 h 417"/>
                <a:gd name="T58" fmla="*/ 472 w 516"/>
                <a:gd name="T59" fmla="*/ 251 h 417"/>
                <a:gd name="T60" fmla="*/ 494 w 516"/>
                <a:gd name="T61" fmla="*/ 249 h 417"/>
                <a:gd name="T62" fmla="*/ 487 w 516"/>
                <a:gd name="T63" fmla="*/ 319 h 417"/>
                <a:gd name="T64" fmla="*/ 387 w 516"/>
                <a:gd name="T65" fmla="*/ 318 h 417"/>
                <a:gd name="T66" fmla="*/ 409 w 516"/>
                <a:gd name="T67" fmla="*/ 333 h 417"/>
                <a:gd name="T68" fmla="*/ 423 w 516"/>
                <a:gd name="T69" fmla="*/ 345 h 417"/>
                <a:gd name="T70" fmla="*/ 431 w 516"/>
                <a:gd name="T71" fmla="*/ 363 h 417"/>
                <a:gd name="T72" fmla="*/ 429 w 516"/>
                <a:gd name="T73" fmla="*/ 381 h 417"/>
                <a:gd name="T74" fmla="*/ 417 w 516"/>
                <a:gd name="T75" fmla="*/ 398 h 417"/>
                <a:gd name="T76" fmla="*/ 395 w 516"/>
                <a:gd name="T77" fmla="*/ 411 h 417"/>
                <a:gd name="T78" fmla="*/ 367 w 516"/>
                <a:gd name="T79" fmla="*/ 417 h 417"/>
                <a:gd name="T80" fmla="*/ 359 w 516"/>
                <a:gd name="T81"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6" h="417">
                  <a:moveTo>
                    <a:pt x="359" y="417"/>
                  </a:moveTo>
                  <a:cubicBezTo>
                    <a:pt x="352" y="417"/>
                    <a:pt x="345" y="417"/>
                    <a:pt x="338" y="415"/>
                  </a:cubicBezTo>
                  <a:cubicBezTo>
                    <a:pt x="329" y="413"/>
                    <a:pt x="321" y="410"/>
                    <a:pt x="313" y="406"/>
                  </a:cubicBezTo>
                  <a:cubicBezTo>
                    <a:pt x="306" y="402"/>
                    <a:pt x="300" y="397"/>
                    <a:pt x="295" y="391"/>
                  </a:cubicBezTo>
                  <a:cubicBezTo>
                    <a:pt x="292" y="387"/>
                    <a:pt x="290" y="383"/>
                    <a:pt x="289" y="378"/>
                  </a:cubicBezTo>
                  <a:cubicBezTo>
                    <a:pt x="288" y="374"/>
                    <a:pt x="287" y="370"/>
                    <a:pt x="287" y="366"/>
                  </a:cubicBezTo>
                  <a:cubicBezTo>
                    <a:pt x="288" y="362"/>
                    <a:pt x="289" y="358"/>
                    <a:pt x="291" y="354"/>
                  </a:cubicBezTo>
                  <a:cubicBezTo>
                    <a:pt x="292" y="350"/>
                    <a:pt x="295" y="346"/>
                    <a:pt x="298" y="342"/>
                  </a:cubicBezTo>
                  <a:cubicBezTo>
                    <a:pt x="301" y="339"/>
                    <a:pt x="305" y="336"/>
                    <a:pt x="310" y="333"/>
                  </a:cubicBezTo>
                  <a:cubicBezTo>
                    <a:pt x="333" y="318"/>
                    <a:pt x="333" y="318"/>
                    <a:pt x="333" y="318"/>
                  </a:cubicBezTo>
                  <a:cubicBezTo>
                    <a:pt x="306" y="318"/>
                    <a:pt x="306" y="318"/>
                    <a:pt x="306" y="318"/>
                  </a:cubicBezTo>
                  <a:cubicBezTo>
                    <a:pt x="252" y="318"/>
                    <a:pt x="199" y="317"/>
                    <a:pt x="146" y="317"/>
                  </a:cubicBezTo>
                  <a:cubicBezTo>
                    <a:pt x="93" y="317"/>
                    <a:pt x="93" y="317"/>
                    <a:pt x="93" y="317"/>
                  </a:cubicBezTo>
                  <a:cubicBezTo>
                    <a:pt x="105" y="292"/>
                    <a:pt x="105" y="292"/>
                    <a:pt x="105" y="292"/>
                  </a:cubicBezTo>
                  <a:cubicBezTo>
                    <a:pt x="0" y="152"/>
                    <a:pt x="0" y="152"/>
                    <a:pt x="0" y="152"/>
                  </a:cubicBezTo>
                  <a:cubicBezTo>
                    <a:pt x="99" y="115"/>
                    <a:pt x="99" y="115"/>
                    <a:pt x="99" y="115"/>
                  </a:cubicBezTo>
                  <a:cubicBezTo>
                    <a:pt x="153" y="187"/>
                    <a:pt x="153" y="187"/>
                    <a:pt x="153" y="187"/>
                  </a:cubicBezTo>
                  <a:cubicBezTo>
                    <a:pt x="238" y="0"/>
                    <a:pt x="238" y="0"/>
                    <a:pt x="238" y="0"/>
                  </a:cubicBezTo>
                  <a:cubicBezTo>
                    <a:pt x="516" y="53"/>
                    <a:pt x="516" y="53"/>
                    <a:pt x="516" y="53"/>
                  </a:cubicBezTo>
                  <a:cubicBezTo>
                    <a:pt x="510" y="109"/>
                    <a:pt x="510" y="109"/>
                    <a:pt x="510" y="109"/>
                  </a:cubicBezTo>
                  <a:cubicBezTo>
                    <a:pt x="506" y="108"/>
                    <a:pt x="501" y="107"/>
                    <a:pt x="497" y="106"/>
                  </a:cubicBezTo>
                  <a:cubicBezTo>
                    <a:pt x="489" y="104"/>
                    <a:pt x="481" y="104"/>
                    <a:pt x="472" y="103"/>
                  </a:cubicBezTo>
                  <a:cubicBezTo>
                    <a:pt x="471" y="103"/>
                    <a:pt x="471" y="103"/>
                    <a:pt x="471" y="103"/>
                  </a:cubicBezTo>
                  <a:cubicBezTo>
                    <a:pt x="463" y="103"/>
                    <a:pt x="455" y="104"/>
                    <a:pt x="448" y="105"/>
                  </a:cubicBezTo>
                  <a:cubicBezTo>
                    <a:pt x="439" y="107"/>
                    <a:pt x="431" y="109"/>
                    <a:pt x="424" y="112"/>
                  </a:cubicBezTo>
                  <a:cubicBezTo>
                    <a:pt x="412" y="117"/>
                    <a:pt x="401" y="123"/>
                    <a:pt x="393" y="130"/>
                  </a:cubicBezTo>
                  <a:cubicBezTo>
                    <a:pt x="385" y="138"/>
                    <a:pt x="378" y="146"/>
                    <a:pt x="374" y="155"/>
                  </a:cubicBezTo>
                  <a:cubicBezTo>
                    <a:pt x="370" y="165"/>
                    <a:pt x="369" y="175"/>
                    <a:pt x="371" y="185"/>
                  </a:cubicBezTo>
                  <a:cubicBezTo>
                    <a:pt x="372" y="195"/>
                    <a:pt x="376" y="205"/>
                    <a:pt x="383" y="214"/>
                  </a:cubicBezTo>
                  <a:cubicBezTo>
                    <a:pt x="402" y="237"/>
                    <a:pt x="434" y="251"/>
                    <a:pt x="472" y="251"/>
                  </a:cubicBezTo>
                  <a:cubicBezTo>
                    <a:pt x="480" y="251"/>
                    <a:pt x="487" y="251"/>
                    <a:pt x="494" y="249"/>
                  </a:cubicBezTo>
                  <a:cubicBezTo>
                    <a:pt x="487" y="319"/>
                    <a:pt x="487" y="319"/>
                    <a:pt x="487" y="319"/>
                  </a:cubicBezTo>
                  <a:cubicBezTo>
                    <a:pt x="387" y="318"/>
                    <a:pt x="387" y="318"/>
                    <a:pt x="387" y="318"/>
                  </a:cubicBezTo>
                  <a:cubicBezTo>
                    <a:pt x="409" y="333"/>
                    <a:pt x="409" y="333"/>
                    <a:pt x="409" y="333"/>
                  </a:cubicBezTo>
                  <a:cubicBezTo>
                    <a:pt x="415" y="336"/>
                    <a:pt x="419" y="341"/>
                    <a:pt x="423" y="345"/>
                  </a:cubicBezTo>
                  <a:cubicBezTo>
                    <a:pt x="427" y="351"/>
                    <a:pt x="430" y="357"/>
                    <a:pt x="431" y="363"/>
                  </a:cubicBezTo>
                  <a:cubicBezTo>
                    <a:pt x="432" y="369"/>
                    <a:pt x="431" y="375"/>
                    <a:pt x="429" y="381"/>
                  </a:cubicBezTo>
                  <a:cubicBezTo>
                    <a:pt x="426" y="387"/>
                    <a:pt x="422" y="393"/>
                    <a:pt x="417" y="398"/>
                  </a:cubicBezTo>
                  <a:cubicBezTo>
                    <a:pt x="411" y="403"/>
                    <a:pt x="404" y="407"/>
                    <a:pt x="395" y="411"/>
                  </a:cubicBezTo>
                  <a:cubicBezTo>
                    <a:pt x="386" y="414"/>
                    <a:pt x="377" y="416"/>
                    <a:pt x="367" y="417"/>
                  </a:cubicBezTo>
                  <a:cubicBezTo>
                    <a:pt x="364" y="417"/>
                    <a:pt x="362" y="417"/>
                    <a:pt x="359" y="41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74" name="Freeform 34"/>
            <p:cNvSpPr>
              <a:spLocks/>
            </p:cNvSpPr>
            <p:nvPr userDrawn="1"/>
          </p:nvSpPr>
          <p:spPr bwMode="auto">
            <a:xfrm flipH="1">
              <a:off x="5748338" y="4029075"/>
              <a:ext cx="2433638" cy="1373187"/>
            </a:xfrm>
            <a:custGeom>
              <a:avLst/>
              <a:gdLst>
                <a:gd name="T0" fmla="*/ 195 w 647"/>
                <a:gd name="T1" fmla="*/ 137 h 365"/>
                <a:gd name="T2" fmla="*/ 0 w 647"/>
                <a:gd name="T3" fmla="*/ 214 h 365"/>
                <a:gd name="T4" fmla="*/ 98 w 647"/>
                <a:gd name="T5" fmla="*/ 0 h 365"/>
                <a:gd name="T6" fmla="*/ 278 w 647"/>
                <a:gd name="T7" fmla="*/ 0 h 365"/>
                <a:gd name="T8" fmla="*/ 277 w 647"/>
                <a:gd name="T9" fmla="*/ 5 h 365"/>
                <a:gd name="T10" fmla="*/ 273 w 647"/>
                <a:gd name="T11" fmla="*/ 24 h 365"/>
                <a:gd name="T12" fmla="*/ 277 w 647"/>
                <a:gd name="T13" fmla="*/ 43 h 365"/>
                <a:gd name="T14" fmla="*/ 287 w 647"/>
                <a:gd name="T15" fmla="*/ 61 h 365"/>
                <a:gd name="T16" fmla="*/ 314 w 647"/>
                <a:gd name="T17" fmla="*/ 85 h 365"/>
                <a:gd name="T18" fmla="*/ 349 w 647"/>
                <a:gd name="T19" fmla="*/ 98 h 365"/>
                <a:gd name="T20" fmla="*/ 378 w 647"/>
                <a:gd name="T21" fmla="*/ 101 h 365"/>
                <a:gd name="T22" fmla="*/ 388 w 647"/>
                <a:gd name="T23" fmla="*/ 100 h 365"/>
                <a:gd name="T24" fmla="*/ 427 w 647"/>
                <a:gd name="T25" fmla="*/ 92 h 365"/>
                <a:gd name="T26" fmla="*/ 479 w 647"/>
                <a:gd name="T27" fmla="*/ 39 h 365"/>
                <a:gd name="T28" fmla="*/ 477 w 647"/>
                <a:gd name="T29" fmla="*/ 1 h 365"/>
                <a:gd name="T30" fmla="*/ 621 w 647"/>
                <a:gd name="T31" fmla="*/ 2 h 365"/>
                <a:gd name="T32" fmla="*/ 600 w 647"/>
                <a:gd name="T33" fmla="*/ 31 h 365"/>
                <a:gd name="T34" fmla="*/ 521 w 647"/>
                <a:gd name="T35" fmla="*/ 143 h 365"/>
                <a:gd name="T36" fmla="*/ 504 w 647"/>
                <a:gd name="T37" fmla="*/ 168 h 365"/>
                <a:gd name="T38" fmla="*/ 531 w 647"/>
                <a:gd name="T39" fmla="*/ 155 h 365"/>
                <a:gd name="T40" fmla="*/ 553 w 647"/>
                <a:gd name="T41" fmla="*/ 148 h 365"/>
                <a:gd name="T42" fmla="*/ 572 w 647"/>
                <a:gd name="T43" fmla="*/ 146 h 365"/>
                <a:gd name="T44" fmla="*/ 578 w 647"/>
                <a:gd name="T45" fmla="*/ 146 h 365"/>
                <a:gd name="T46" fmla="*/ 602 w 647"/>
                <a:gd name="T47" fmla="*/ 150 h 365"/>
                <a:gd name="T48" fmla="*/ 622 w 647"/>
                <a:gd name="T49" fmla="*/ 160 h 365"/>
                <a:gd name="T50" fmla="*/ 638 w 647"/>
                <a:gd name="T51" fmla="*/ 174 h 365"/>
                <a:gd name="T52" fmla="*/ 646 w 647"/>
                <a:gd name="T53" fmla="*/ 192 h 365"/>
                <a:gd name="T54" fmla="*/ 644 w 647"/>
                <a:gd name="T55" fmla="*/ 211 h 365"/>
                <a:gd name="T56" fmla="*/ 633 w 647"/>
                <a:gd name="T57" fmla="*/ 228 h 365"/>
                <a:gd name="T58" fmla="*/ 611 w 647"/>
                <a:gd name="T59" fmla="*/ 242 h 365"/>
                <a:gd name="T60" fmla="*/ 582 w 647"/>
                <a:gd name="T61" fmla="*/ 249 h 365"/>
                <a:gd name="T62" fmla="*/ 574 w 647"/>
                <a:gd name="T63" fmla="*/ 249 h 365"/>
                <a:gd name="T64" fmla="*/ 553 w 647"/>
                <a:gd name="T65" fmla="*/ 247 h 365"/>
                <a:gd name="T66" fmla="*/ 527 w 647"/>
                <a:gd name="T67" fmla="*/ 237 h 365"/>
                <a:gd name="T68" fmla="*/ 508 w 647"/>
                <a:gd name="T69" fmla="*/ 221 h 365"/>
                <a:gd name="T70" fmla="*/ 500 w 647"/>
                <a:gd name="T71" fmla="*/ 198 h 365"/>
                <a:gd name="T72" fmla="*/ 498 w 647"/>
                <a:gd name="T73" fmla="*/ 175 h 365"/>
                <a:gd name="T74" fmla="*/ 485 w 647"/>
                <a:gd name="T75" fmla="*/ 194 h 365"/>
                <a:gd name="T76" fmla="*/ 395 w 647"/>
                <a:gd name="T77" fmla="*/ 321 h 365"/>
                <a:gd name="T78" fmla="*/ 364 w 647"/>
                <a:gd name="T79" fmla="*/ 365 h 365"/>
                <a:gd name="T80" fmla="*/ 195 w 647"/>
                <a:gd name="T81" fmla="*/ 13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7" h="365">
                  <a:moveTo>
                    <a:pt x="195" y="137"/>
                  </a:moveTo>
                  <a:cubicBezTo>
                    <a:pt x="0" y="214"/>
                    <a:pt x="0" y="214"/>
                    <a:pt x="0" y="214"/>
                  </a:cubicBezTo>
                  <a:cubicBezTo>
                    <a:pt x="98" y="0"/>
                    <a:pt x="98" y="0"/>
                    <a:pt x="98" y="0"/>
                  </a:cubicBezTo>
                  <a:cubicBezTo>
                    <a:pt x="278" y="0"/>
                    <a:pt x="278" y="0"/>
                    <a:pt x="278" y="0"/>
                  </a:cubicBezTo>
                  <a:cubicBezTo>
                    <a:pt x="278" y="2"/>
                    <a:pt x="277" y="4"/>
                    <a:pt x="277" y="5"/>
                  </a:cubicBezTo>
                  <a:cubicBezTo>
                    <a:pt x="274" y="11"/>
                    <a:pt x="273" y="18"/>
                    <a:pt x="273" y="24"/>
                  </a:cubicBezTo>
                  <a:cubicBezTo>
                    <a:pt x="273" y="30"/>
                    <a:pt x="274" y="37"/>
                    <a:pt x="277" y="43"/>
                  </a:cubicBezTo>
                  <a:cubicBezTo>
                    <a:pt x="279" y="50"/>
                    <a:pt x="282" y="56"/>
                    <a:pt x="287" y="61"/>
                  </a:cubicBezTo>
                  <a:cubicBezTo>
                    <a:pt x="293" y="70"/>
                    <a:pt x="302" y="78"/>
                    <a:pt x="314" y="85"/>
                  </a:cubicBezTo>
                  <a:cubicBezTo>
                    <a:pt x="324" y="91"/>
                    <a:pt x="336" y="95"/>
                    <a:pt x="349" y="98"/>
                  </a:cubicBezTo>
                  <a:cubicBezTo>
                    <a:pt x="358" y="100"/>
                    <a:pt x="368" y="101"/>
                    <a:pt x="378" y="101"/>
                  </a:cubicBezTo>
                  <a:cubicBezTo>
                    <a:pt x="381" y="101"/>
                    <a:pt x="385" y="101"/>
                    <a:pt x="388" y="100"/>
                  </a:cubicBezTo>
                  <a:cubicBezTo>
                    <a:pt x="402" y="99"/>
                    <a:pt x="415" y="96"/>
                    <a:pt x="427" y="92"/>
                  </a:cubicBezTo>
                  <a:cubicBezTo>
                    <a:pt x="453" y="81"/>
                    <a:pt x="473" y="61"/>
                    <a:pt x="479" y="39"/>
                  </a:cubicBezTo>
                  <a:cubicBezTo>
                    <a:pt x="483" y="26"/>
                    <a:pt x="483" y="14"/>
                    <a:pt x="477" y="1"/>
                  </a:cubicBezTo>
                  <a:cubicBezTo>
                    <a:pt x="621" y="2"/>
                    <a:pt x="621" y="2"/>
                    <a:pt x="621" y="2"/>
                  </a:cubicBezTo>
                  <a:cubicBezTo>
                    <a:pt x="600" y="31"/>
                    <a:pt x="600" y="31"/>
                    <a:pt x="600" y="31"/>
                  </a:cubicBezTo>
                  <a:cubicBezTo>
                    <a:pt x="574" y="68"/>
                    <a:pt x="548" y="106"/>
                    <a:pt x="521" y="143"/>
                  </a:cubicBezTo>
                  <a:cubicBezTo>
                    <a:pt x="504" y="168"/>
                    <a:pt x="504" y="168"/>
                    <a:pt x="504" y="168"/>
                  </a:cubicBezTo>
                  <a:cubicBezTo>
                    <a:pt x="531" y="155"/>
                    <a:pt x="531" y="155"/>
                    <a:pt x="531" y="155"/>
                  </a:cubicBezTo>
                  <a:cubicBezTo>
                    <a:pt x="538" y="152"/>
                    <a:pt x="545" y="149"/>
                    <a:pt x="553" y="148"/>
                  </a:cubicBezTo>
                  <a:cubicBezTo>
                    <a:pt x="559" y="147"/>
                    <a:pt x="566" y="146"/>
                    <a:pt x="572" y="146"/>
                  </a:cubicBezTo>
                  <a:cubicBezTo>
                    <a:pt x="574" y="146"/>
                    <a:pt x="576" y="146"/>
                    <a:pt x="578" y="146"/>
                  </a:cubicBezTo>
                  <a:cubicBezTo>
                    <a:pt x="586" y="147"/>
                    <a:pt x="594" y="148"/>
                    <a:pt x="602" y="150"/>
                  </a:cubicBezTo>
                  <a:cubicBezTo>
                    <a:pt x="609" y="153"/>
                    <a:pt x="616" y="156"/>
                    <a:pt x="622" y="160"/>
                  </a:cubicBezTo>
                  <a:cubicBezTo>
                    <a:pt x="628" y="164"/>
                    <a:pt x="634" y="168"/>
                    <a:pt x="638" y="174"/>
                  </a:cubicBezTo>
                  <a:cubicBezTo>
                    <a:pt x="642" y="180"/>
                    <a:pt x="645" y="186"/>
                    <a:pt x="646" y="192"/>
                  </a:cubicBezTo>
                  <a:cubicBezTo>
                    <a:pt x="647" y="199"/>
                    <a:pt x="647" y="205"/>
                    <a:pt x="644" y="211"/>
                  </a:cubicBezTo>
                  <a:cubicBezTo>
                    <a:pt x="642" y="217"/>
                    <a:pt x="638" y="223"/>
                    <a:pt x="633" y="228"/>
                  </a:cubicBezTo>
                  <a:cubicBezTo>
                    <a:pt x="627" y="234"/>
                    <a:pt x="619" y="239"/>
                    <a:pt x="611" y="242"/>
                  </a:cubicBezTo>
                  <a:cubicBezTo>
                    <a:pt x="602" y="246"/>
                    <a:pt x="592" y="248"/>
                    <a:pt x="582" y="249"/>
                  </a:cubicBezTo>
                  <a:cubicBezTo>
                    <a:pt x="580" y="249"/>
                    <a:pt x="577" y="249"/>
                    <a:pt x="574" y="249"/>
                  </a:cubicBezTo>
                  <a:cubicBezTo>
                    <a:pt x="567" y="249"/>
                    <a:pt x="560" y="248"/>
                    <a:pt x="553" y="247"/>
                  </a:cubicBezTo>
                  <a:cubicBezTo>
                    <a:pt x="543" y="245"/>
                    <a:pt x="535" y="241"/>
                    <a:pt x="527" y="237"/>
                  </a:cubicBezTo>
                  <a:cubicBezTo>
                    <a:pt x="519" y="233"/>
                    <a:pt x="513" y="227"/>
                    <a:pt x="508" y="221"/>
                  </a:cubicBezTo>
                  <a:cubicBezTo>
                    <a:pt x="503" y="214"/>
                    <a:pt x="500" y="206"/>
                    <a:pt x="500" y="198"/>
                  </a:cubicBezTo>
                  <a:cubicBezTo>
                    <a:pt x="498" y="175"/>
                    <a:pt x="498" y="175"/>
                    <a:pt x="498" y="175"/>
                  </a:cubicBezTo>
                  <a:cubicBezTo>
                    <a:pt x="485" y="194"/>
                    <a:pt x="485" y="194"/>
                    <a:pt x="485" y="194"/>
                  </a:cubicBezTo>
                  <a:cubicBezTo>
                    <a:pt x="455" y="237"/>
                    <a:pt x="425" y="279"/>
                    <a:pt x="395" y="321"/>
                  </a:cubicBezTo>
                  <a:cubicBezTo>
                    <a:pt x="364" y="365"/>
                    <a:pt x="364" y="365"/>
                    <a:pt x="364" y="365"/>
                  </a:cubicBezTo>
                  <a:lnTo>
                    <a:pt x="195" y="13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75" name="Freeform 35"/>
            <p:cNvSpPr>
              <a:spLocks/>
            </p:cNvSpPr>
            <p:nvPr userDrawn="1"/>
          </p:nvSpPr>
          <p:spPr bwMode="auto">
            <a:xfrm flipH="1">
              <a:off x="3830638" y="3636963"/>
              <a:ext cx="2944813" cy="2295525"/>
            </a:xfrm>
            <a:custGeom>
              <a:avLst/>
              <a:gdLst>
                <a:gd name="T0" fmla="*/ 373 w 783"/>
                <a:gd name="T1" fmla="*/ 7 h 610"/>
                <a:gd name="T2" fmla="*/ 403 w 783"/>
                <a:gd name="T3" fmla="*/ 1 h 610"/>
                <a:gd name="T4" fmla="*/ 433 w 783"/>
                <a:gd name="T5" fmla="*/ 3 h 610"/>
                <a:gd name="T6" fmla="*/ 460 w 783"/>
                <a:gd name="T7" fmla="*/ 13 h 610"/>
                <a:gd name="T8" fmla="*/ 482 w 783"/>
                <a:gd name="T9" fmla="*/ 30 h 610"/>
                <a:gd name="T10" fmla="*/ 490 w 783"/>
                <a:gd name="T11" fmla="*/ 44 h 610"/>
                <a:gd name="T12" fmla="*/ 493 w 783"/>
                <a:gd name="T13" fmla="*/ 59 h 610"/>
                <a:gd name="T14" fmla="*/ 490 w 783"/>
                <a:gd name="T15" fmla="*/ 74 h 610"/>
                <a:gd name="T16" fmla="*/ 481 w 783"/>
                <a:gd name="T17" fmla="*/ 88 h 610"/>
                <a:gd name="T18" fmla="*/ 468 w 783"/>
                <a:gd name="T19" fmla="*/ 99 h 610"/>
                <a:gd name="T20" fmla="*/ 598 w 783"/>
                <a:gd name="T21" fmla="*/ 99 h 610"/>
                <a:gd name="T22" fmla="*/ 783 w 783"/>
                <a:gd name="T23" fmla="*/ 322 h 610"/>
                <a:gd name="T24" fmla="*/ 84 w 783"/>
                <a:gd name="T25" fmla="*/ 610 h 610"/>
                <a:gd name="T26" fmla="*/ 0 w 783"/>
                <a:gd name="T27" fmla="*/ 496 h 610"/>
                <a:gd name="T28" fmla="*/ 113 w 783"/>
                <a:gd name="T29" fmla="*/ 335 h 610"/>
                <a:gd name="T30" fmla="*/ 139 w 783"/>
                <a:gd name="T31" fmla="*/ 357 h 610"/>
                <a:gd name="T32" fmla="*/ 173 w 783"/>
                <a:gd name="T33" fmla="*/ 370 h 610"/>
                <a:gd name="T34" fmla="*/ 211 w 783"/>
                <a:gd name="T35" fmla="*/ 373 h 610"/>
                <a:gd name="T36" fmla="*/ 248 w 783"/>
                <a:gd name="T37" fmla="*/ 364 h 610"/>
                <a:gd name="T38" fmla="*/ 277 w 783"/>
                <a:gd name="T39" fmla="*/ 346 h 610"/>
                <a:gd name="T40" fmla="*/ 294 w 783"/>
                <a:gd name="T41" fmla="*/ 321 h 610"/>
                <a:gd name="T42" fmla="*/ 296 w 783"/>
                <a:gd name="T43" fmla="*/ 294 h 610"/>
                <a:gd name="T44" fmla="*/ 284 w 783"/>
                <a:gd name="T45" fmla="*/ 267 h 610"/>
                <a:gd name="T46" fmla="*/ 187 w 783"/>
                <a:gd name="T47" fmla="*/ 231 h 610"/>
                <a:gd name="T48" fmla="*/ 281 w 783"/>
                <a:gd name="T49" fmla="*/ 98 h 610"/>
                <a:gd name="T50" fmla="*/ 361 w 783"/>
                <a:gd name="T51" fmla="*/ 98 h 610"/>
                <a:gd name="T52" fmla="*/ 344 w 783"/>
                <a:gd name="T53" fmla="*/ 84 h 610"/>
                <a:gd name="T54" fmla="*/ 334 w 783"/>
                <a:gd name="T55" fmla="*/ 63 h 610"/>
                <a:gd name="T56" fmla="*/ 336 w 783"/>
                <a:gd name="T57" fmla="*/ 41 h 610"/>
                <a:gd name="T58" fmla="*/ 349 w 783"/>
                <a:gd name="T59" fmla="*/ 22 h 610"/>
                <a:gd name="T60" fmla="*/ 373 w 783"/>
                <a:gd name="T61" fmla="*/ 7 h 610"/>
                <a:gd name="T62" fmla="*/ 373 w 783"/>
                <a:gd name="T63" fmla="*/ 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3" h="610">
                  <a:moveTo>
                    <a:pt x="373" y="7"/>
                  </a:moveTo>
                  <a:cubicBezTo>
                    <a:pt x="382" y="4"/>
                    <a:pt x="392" y="2"/>
                    <a:pt x="403" y="1"/>
                  </a:cubicBezTo>
                  <a:cubicBezTo>
                    <a:pt x="413" y="0"/>
                    <a:pt x="423" y="1"/>
                    <a:pt x="433" y="3"/>
                  </a:cubicBezTo>
                  <a:cubicBezTo>
                    <a:pt x="443" y="5"/>
                    <a:pt x="452" y="8"/>
                    <a:pt x="460" y="13"/>
                  </a:cubicBezTo>
                  <a:cubicBezTo>
                    <a:pt x="469" y="17"/>
                    <a:pt x="476" y="23"/>
                    <a:pt x="482" y="30"/>
                  </a:cubicBezTo>
                  <a:cubicBezTo>
                    <a:pt x="485" y="34"/>
                    <a:pt x="488" y="39"/>
                    <a:pt x="490" y="44"/>
                  </a:cubicBezTo>
                  <a:cubicBezTo>
                    <a:pt x="492" y="49"/>
                    <a:pt x="493" y="54"/>
                    <a:pt x="493" y="59"/>
                  </a:cubicBezTo>
                  <a:cubicBezTo>
                    <a:pt x="493" y="64"/>
                    <a:pt x="492" y="69"/>
                    <a:pt x="490" y="74"/>
                  </a:cubicBezTo>
                  <a:cubicBezTo>
                    <a:pt x="488" y="79"/>
                    <a:pt x="485" y="83"/>
                    <a:pt x="481" y="88"/>
                  </a:cubicBezTo>
                  <a:cubicBezTo>
                    <a:pt x="478" y="92"/>
                    <a:pt x="473" y="96"/>
                    <a:pt x="468" y="99"/>
                  </a:cubicBezTo>
                  <a:cubicBezTo>
                    <a:pt x="512" y="99"/>
                    <a:pt x="555" y="99"/>
                    <a:pt x="598" y="99"/>
                  </a:cubicBezTo>
                  <a:cubicBezTo>
                    <a:pt x="783" y="322"/>
                    <a:pt x="783" y="322"/>
                    <a:pt x="783" y="322"/>
                  </a:cubicBezTo>
                  <a:cubicBezTo>
                    <a:pt x="84" y="610"/>
                    <a:pt x="84" y="610"/>
                    <a:pt x="84" y="610"/>
                  </a:cubicBezTo>
                  <a:cubicBezTo>
                    <a:pt x="0" y="496"/>
                    <a:pt x="0" y="496"/>
                    <a:pt x="0" y="496"/>
                  </a:cubicBezTo>
                  <a:cubicBezTo>
                    <a:pt x="113" y="335"/>
                    <a:pt x="113" y="335"/>
                    <a:pt x="113" y="335"/>
                  </a:cubicBezTo>
                  <a:cubicBezTo>
                    <a:pt x="120" y="344"/>
                    <a:pt x="129" y="351"/>
                    <a:pt x="139" y="357"/>
                  </a:cubicBezTo>
                  <a:cubicBezTo>
                    <a:pt x="149" y="363"/>
                    <a:pt x="161" y="367"/>
                    <a:pt x="173" y="370"/>
                  </a:cubicBezTo>
                  <a:cubicBezTo>
                    <a:pt x="185" y="373"/>
                    <a:pt x="198" y="374"/>
                    <a:pt x="211" y="373"/>
                  </a:cubicBezTo>
                  <a:cubicBezTo>
                    <a:pt x="223" y="372"/>
                    <a:pt x="236" y="369"/>
                    <a:pt x="248" y="364"/>
                  </a:cubicBezTo>
                  <a:cubicBezTo>
                    <a:pt x="260" y="359"/>
                    <a:pt x="269" y="353"/>
                    <a:pt x="277" y="346"/>
                  </a:cubicBezTo>
                  <a:cubicBezTo>
                    <a:pt x="285" y="338"/>
                    <a:pt x="291" y="330"/>
                    <a:pt x="294" y="321"/>
                  </a:cubicBezTo>
                  <a:cubicBezTo>
                    <a:pt x="297" y="312"/>
                    <a:pt x="298" y="303"/>
                    <a:pt x="296" y="294"/>
                  </a:cubicBezTo>
                  <a:cubicBezTo>
                    <a:pt x="295" y="285"/>
                    <a:pt x="291" y="276"/>
                    <a:pt x="284" y="267"/>
                  </a:cubicBezTo>
                  <a:cubicBezTo>
                    <a:pt x="262" y="238"/>
                    <a:pt x="222" y="228"/>
                    <a:pt x="187" y="231"/>
                  </a:cubicBezTo>
                  <a:cubicBezTo>
                    <a:pt x="281" y="98"/>
                    <a:pt x="281" y="98"/>
                    <a:pt x="281" y="98"/>
                  </a:cubicBezTo>
                  <a:cubicBezTo>
                    <a:pt x="307" y="98"/>
                    <a:pt x="334" y="98"/>
                    <a:pt x="361" y="98"/>
                  </a:cubicBezTo>
                  <a:cubicBezTo>
                    <a:pt x="354" y="95"/>
                    <a:pt x="349" y="90"/>
                    <a:pt x="344" y="84"/>
                  </a:cubicBezTo>
                  <a:cubicBezTo>
                    <a:pt x="339" y="77"/>
                    <a:pt x="335" y="70"/>
                    <a:pt x="334" y="63"/>
                  </a:cubicBezTo>
                  <a:cubicBezTo>
                    <a:pt x="333" y="55"/>
                    <a:pt x="334" y="48"/>
                    <a:pt x="336" y="41"/>
                  </a:cubicBezTo>
                  <a:cubicBezTo>
                    <a:pt x="339" y="34"/>
                    <a:pt x="343" y="28"/>
                    <a:pt x="349" y="22"/>
                  </a:cubicBezTo>
                  <a:cubicBezTo>
                    <a:pt x="356" y="16"/>
                    <a:pt x="364" y="11"/>
                    <a:pt x="373" y="7"/>
                  </a:cubicBezTo>
                  <a:cubicBezTo>
                    <a:pt x="382" y="4"/>
                    <a:pt x="364" y="11"/>
                    <a:pt x="373" y="7"/>
                  </a:cubicBezTo>
                  <a:close/>
                </a:path>
              </a:pathLst>
            </a:custGeom>
            <a:gradFill>
              <a:gsLst>
                <a:gs pos="0">
                  <a:schemeClr val="accent1">
                    <a:lumMod val="5000"/>
                    <a:lumOff val="95000"/>
                  </a:schemeClr>
                </a:gs>
                <a:gs pos="55000">
                  <a:schemeClr val="accent2">
                    <a:lumMod val="20000"/>
                    <a:lumOff val="80000"/>
                  </a:schemeClr>
                </a:gs>
                <a:gs pos="100000">
                  <a:schemeClr val="accent2">
                    <a:lumMod val="40000"/>
                    <a:lumOff val="6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76" name="Freeform 36"/>
            <p:cNvSpPr>
              <a:spLocks/>
            </p:cNvSpPr>
            <p:nvPr userDrawn="1"/>
          </p:nvSpPr>
          <p:spPr bwMode="auto">
            <a:xfrm flipH="1">
              <a:off x="3879851" y="3671888"/>
              <a:ext cx="2857500" cy="2222500"/>
            </a:xfrm>
            <a:custGeom>
              <a:avLst/>
              <a:gdLst>
                <a:gd name="T0" fmla="*/ 0 w 760"/>
                <a:gd name="T1" fmla="*/ 487 h 591"/>
                <a:gd name="T2" fmla="*/ 104 w 760"/>
                <a:gd name="T3" fmla="*/ 339 h 591"/>
                <a:gd name="T4" fmla="*/ 125 w 760"/>
                <a:gd name="T5" fmla="*/ 355 h 591"/>
                <a:gd name="T6" fmla="*/ 161 w 760"/>
                <a:gd name="T7" fmla="*/ 369 h 591"/>
                <a:gd name="T8" fmla="*/ 191 w 760"/>
                <a:gd name="T9" fmla="*/ 372 h 591"/>
                <a:gd name="T10" fmla="*/ 201 w 760"/>
                <a:gd name="T11" fmla="*/ 372 h 591"/>
                <a:gd name="T12" fmla="*/ 241 w 760"/>
                <a:gd name="T13" fmla="*/ 362 h 591"/>
                <a:gd name="T14" fmla="*/ 273 w 760"/>
                <a:gd name="T15" fmla="*/ 342 h 591"/>
                <a:gd name="T16" fmla="*/ 291 w 760"/>
                <a:gd name="T17" fmla="*/ 315 h 591"/>
                <a:gd name="T18" fmla="*/ 294 w 760"/>
                <a:gd name="T19" fmla="*/ 284 h 591"/>
                <a:gd name="T20" fmla="*/ 280 w 760"/>
                <a:gd name="T21" fmla="*/ 253 h 591"/>
                <a:gd name="T22" fmla="*/ 193 w 760"/>
                <a:gd name="T23" fmla="*/ 213 h 591"/>
                <a:gd name="T24" fmla="*/ 275 w 760"/>
                <a:gd name="T25" fmla="*/ 97 h 591"/>
                <a:gd name="T26" fmla="*/ 281 w 760"/>
                <a:gd name="T27" fmla="*/ 97 h 591"/>
                <a:gd name="T28" fmla="*/ 350 w 760"/>
                <a:gd name="T29" fmla="*/ 97 h 591"/>
                <a:gd name="T30" fmla="*/ 378 w 760"/>
                <a:gd name="T31" fmla="*/ 98 h 591"/>
                <a:gd name="T32" fmla="*/ 355 w 760"/>
                <a:gd name="T33" fmla="*/ 83 h 591"/>
                <a:gd name="T34" fmla="*/ 340 w 760"/>
                <a:gd name="T35" fmla="*/ 70 h 591"/>
                <a:gd name="T36" fmla="*/ 332 w 760"/>
                <a:gd name="T37" fmla="*/ 52 h 591"/>
                <a:gd name="T38" fmla="*/ 334 w 760"/>
                <a:gd name="T39" fmla="*/ 35 h 591"/>
                <a:gd name="T40" fmla="*/ 345 w 760"/>
                <a:gd name="T41" fmla="*/ 19 h 591"/>
                <a:gd name="T42" fmla="*/ 365 w 760"/>
                <a:gd name="T43" fmla="*/ 6 h 591"/>
                <a:gd name="T44" fmla="*/ 366 w 760"/>
                <a:gd name="T45" fmla="*/ 6 h 591"/>
                <a:gd name="T46" fmla="*/ 393 w 760"/>
                <a:gd name="T47" fmla="*/ 0 h 591"/>
                <a:gd name="T48" fmla="*/ 401 w 760"/>
                <a:gd name="T49" fmla="*/ 0 h 591"/>
                <a:gd name="T50" fmla="*/ 421 w 760"/>
                <a:gd name="T51" fmla="*/ 2 h 591"/>
                <a:gd name="T52" fmla="*/ 447 w 760"/>
                <a:gd name="T53" fmla="*/ 11 h 591"/>
                <a:gd name="T54" fmla="*/ 465 w 760"/>
                <a:gd name="T55" fmla="*/ 26 h 591"/>
                <a:gd name="T56" fmla="*/ 473 w 760"/>
                <a:gd name="T57" fmla="*/ 38 h 591"/>
                <a:gd name="T58" fmla="*/ 475 w 760"/>
                <a:gd name="T59" fmla="*/ 50 h 591"/>
                <a:gd name="T60" fmla="*/ 472 w 760"/>
                <a:gd name="T61" fmla="*/ 62 h 591"/>
                <a:gd name="T62" fmla="*/ 465 w 760"/>
                <a:gd name="T63" fmla="*/ 73 h 591"/>
                <a:gd name="T64" fmla="*/ 454 w 760"/>
                <a:gd name="T65" fmla="*/ 83 h 591"/>
                <a:gd name="T66" fmla="*/ 432 w 760"/>
                <a:gd name="T67" fmla="*/ 98 h 591"/>
                <a:gd name="T68" fmla="*/ 585 w 760"/>
                <a:gd name="T69" fmla="*/ 98 h 591"/>
                <a:gd name="T70" fmla="*/ 760 w 760"/>
                <a:gd name="T71" fmla="*/ 309 h 591"/>
                <a:gd name="T72" fmla="*/ 77 w 760"/>
                <a:gd name="T73" fmla="*/ 591 h 591"/>
                <a:gd name="T74" fmla="*/ 0 w 760"/>
                <a:gd name="T75" fmla="*/ 48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0" h="591">
                  <a:moveTo>
                    <a:pt x="0" y="487"/>
                  </a:moveTo>
                  <a:cubicBezTo>
                    <a:pt x="104" y="339"/>
                    <a:pt x="104" y="339"/>
                    <a:pt x="104" y="339"/>
                  </a:cubicBezTo>
                  <a:cubicBezTo>
                    <a:pt x="110" y="345"/>
                    <a:pt x="117" y="351"/>
                    <a:pt x="125" y="355"/>
                  </a:cubicBezTo>
                  <a:cubicBezTo>
                    <a:pt x="136" y="361"/>
                    <a:pt x="148" y="366"/>
                    <a:pt x="161" y="369"/>
                  </a:cubicBezTo>
                  <a:cubicBezTo>
                    <a:pt x="171" y="371"/>
                    <a:pt x="181" y="372"/>
                    <a:pt x="191" y="372"/>
                  </a:cubicBezTo>
                  <a:cubicBezTo>
                    <a:pt x="194" y="372"/>
                    <a:pt x="198" y="372"/>
                    <a:pt x="201" y="372"/>
                  </a:cubicBezTo>
                  <a:cubicBezTo>
                    <a:pt x="215" y="371"/>
                    <a:pt x="228" y="367"/>
                    <a:pt x="241" y="362"/>
                  </a:cubicBezTo>
                  <a:cubicBezTo>
                    <a:pt x="253" y="357"/>
                    <a:pt x="264" y="351"/>
                    <a:pt x="273" y="342"/>
                  </a:cubicBezTo>
                  <a:cubicBezTo>
                    <a:pt x="281" y="334"/>
                    <a:pt x="288" y="325"/>
                    <a:pt x="291" y="315"/>
                  </a:cubicBezTo>
                  <a:cubicBezTo>
                    <a:pt x="295" y="305"/>
                    <a:pt x="296" y="294"/>
                    <a:pt x="294" y="284"/>
                  </a:cubicBezTo>
                  <a:cubicBezTo>
                    <a:pt x="293" y="273"/>
                    <a:pt x="288" y="262"/>
                    <a:pt x="280" y="253"/>
                  </a:cubicBezTo>
                  <a:cubicBezTo>
                    <a:pt x="262" y="229"/>
                    <a:pt x="229" y="215"/>
                    <a:pt x="193" y="213"/>
                  </a:cubicBezTo>
                  <a:cubicBezTo>
                    <a:pt x="275" y="97"/>
                    <a:pt x="275" y="97"/>
                    <a:pt x="275" y="97"/>
                  </a:cubicBezTo>
                  <a:cubicBezTo>
                    <a:pt x="281" y="97"/>
                    <a:pt x="281" y="97"/>
                    <a:pt x="281" y="97"/>
                  </a:cubicBezTo>
                  <a:cubicBezTo>
                    <a:pt x="304" y="97"/>
                    <a:pt x="327" y="97"/>
                    <a:pt x="350" y="97"/>
                  </a:cubicBezTo>
                  <a:cubicBezTo>
                    <a:pt x="378" y="98"/>
                    <a:pt x="378" y="98"/>
                    <a:pt x="378" y="98"/>
                  </a:cubicBezTo>
                  <a:cubicBezTo>
                    <a:pt x="355" y="83"/>
                    <a:pt x="355" y="83"/>
                    <a:pt x="355" y="83"/>
                  </a:cubicBezTo>
                  <a:cubicBezTo>
                    <a:pt x="349" y="79"/>
                    <a:pt x="344" y="75"/>
                    <a:pt x="340" y="70"/>
                  </a:cubicBezTo>
                  <a:cubicBezTo>
                    <a:pt x="336" y="64"/>
                    <a:pt x="333" y="58"/>
                    <a:pt x="332" y="52"/>
                  </a:cubicBezTo>
                  <a:cubicBezTo>
                    <a:pt x="331" y="46"/>
                    <a:pt x="332" y="40"/>
                    <a:pt x="334" y="35"/>
                  </a:cubicBezTo>
                  <a:cubicBezTo>
                    <a:pt x="336" y="29"/>
                    <a:pt x="340" y="24"/>
                    <a:pt x="345" y="19"/>
                  </a:cubicBezTo>
                  <a:cubicBezTo>
                    <a:pt x="350" y="14"/>
                    <a:pt x="357" y="9"/>
                    <a:pt x="365" y="6"/>
                  </a:cubicBezTo>
                  <a:cubicBezTo>
                    <a:pt x="366" y="6"/>
                    <a:pt x="366" y="6"/>
                    <a:pt x="366" y="6"/>
                  </a:cubicBezTo>
                  <a:cubicBezTo>
                    <a:pt x="375" y="3"/>
                    <a:pt x="384" y="1"/>
                    <a:pt x="393" y="0"/>
                  </a:cubicBezTo>
                  <a:cubicBezTo>
                    <a:pt x="396" y="0"/>
                    <a:pt x="398" y="0"/>
                    <a:pt x="401" y="0"/>
                  </a:cubicBezTo>
                  <a:cubicBezTo>
                    <a:pt x="408" y="0"/>
                    <a:pt x="415" y="0"/>
                    <a:pt x="421" y="2"/>
                  </a:cubicBezTo>
                  <a:cubicBezTo>
                    <a:pt x="431" y="4"/>
                    <a:pt x="439" y="7"/>
                    <a:pt x="447" y="11"/>
                  </a:cubicBezTo>
                  <a:cubicBezTo>
                    <a:pt x="454" y="15"/>
                    <a:pt x="461" y="20"/>
                    <a:pt x="465" y="26"/>
                  </a:cubicBezTo>
                  <a:cubicBezTo>
                    <a:pt x="469" y="30"/>
                    <a:pt x="471" y="34"/>
                    <a:pt x="473" y="38"/>
                  </a:cubicBezTo>
                  <a:cubicBezTo>
                    <a:pt x="474" y="42"/>
                    <a:pt x="475" y="46"/>
                    <a:pt x="475" y="50"/>
                  </a:cubicBezTo>
                  <a:cubicBezTo>
                    <a:pt x="475" y="54"/>
                    <a:pt x="474" y="58"/>
                    <a:pt x="472" y="62"/>
                  </a:cubicBezTo>
                  <a:cubicBezTo>
                    <a:pt x="471" y="66"/>
                    <a:pt x="468" y="70"/>
                    <a:pt x="465" y="73"/>
                  </a:cubicBezTo>
                  <a:cubicBezTo>
                    <a:pt x="462" y="77"/>
                    <a:pt x="458" y="80"/>
                    <a:pt x="454" y="83"/>
                  </a:cubicBezTo>
                  <a:cubicBezTo>
                    <a:pt x="432" y="98"/>
                    <a:pt x="432" y="98"/>
                    <a:pt x="432" y="98"/>
                  </a:cubicBezTo>
                  <a:cubicBezTo>
                    <a:pt x="585" y="98"/>
                    <a:pt x="585" y="98"/>
                    <a:pt x="585" y="98"/>
                  </a:cubicBezTo>
                  <a:cubicBezTo>
                    <a:pt x="760" y="309"/>
                    <a:pt x="760" y="309"/>
                    <a:pt x="760" y="309"/>
                  </a:cubicBezTo>
                  <a:cubicBezTo>
                    <a:pt x="77" y="591"/>
                    <a:pt x="77" y="591"/>
                    <a:pt x="77" y="591"/>
                  </a:cubicBezTo>
                  <a:lnTo>
                    <a:pt x="0" y="4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grpSp>
        <p:nvGrpSpPr>
          <p:cNvPr id="77" name="Group 112"/>
          <p:cNvGrpSpPr/>
          <p:nvPr userDrawn="1"/>
        </p:nvGrpSpPr>
        <p:grpSpPr>
          <a:xfrm>
            <a:off x="1370157" y="2748437"/>
            <a:ext cx="4029024" cy="514495"/>
            <a:chOff x="1741845" y="2481978"/>
            <a:chExt cx="2880221" cy="393197"/>
          </a:xfrm>
        </p:grpSpPr>
        <p:cxnSp>
          <p:nvCxnSpPr>
            <p:cNvPr id="78" name="Straight Connector 113"/>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114"/>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80" name="Group 115"/>
          <p:cNvGrpSpPr/>
          <p:nvPr userDrawn="1"/>
        </p:nvGrpSpPr>
        <p:grpSpPr>
          <a:xfrm flipV="1">
            <a:off x="1300162" y="4827264"/>
            <a:ext cx="3757538" cy="512965"/>
            <a:chOff x="1741845" y="2481978"/>
            <a:chExt cx="2880221" cy="393197"/>
          </a:xfrm>
        </p:grpSpPr>
        <p:cxnSp>
          <p:nvCxnSpPr>
            <p:cNvPr id="81" name="Straight Connector 116"/>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117"/>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83" name="Group 118"/>
          <p:cNvGrpSpPr/>
          <p:nvPr userDrawn="1"/>
        </p:nvGrpSpPr>
        <p:grpSpPr>
          <a:xfrm flipH="1">
            <a:off x="6911128" y="2694972"/>
            <a:ext cx="4008987" cy="408689"/>
            <a:chOff x="1741845" y="2481978"/>
            <a:chExt cx="2880221" cy="393197"/>
          </a:xfrm>
        </p:grpSpPr>
        <p:cxnSp>
          <p:nvCxnSpPr>
            <p:cNvPr id="84" name="Straight Connector 119"/>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120"/>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86" name="Group 121"/>
          <p:cNvGrpSpPr/>
          <p:nvPr userDrawn="1"/>
        </p:nvGrpSpPr>
        <p:grpSpPr>
          <a:xfrm flipH="1" flipV="1">
            <a:off x="6831913" y="4897095"/>
            <a:ext cx="4118468" cy="469748"/>
            <a:chOff x="1741845" y="2481978"/>
            <a:chExt cx="2880221" cy="393197"/>
          </a:xfrm>
        </p:grpSpPr>
        <p:cxnSp>
          <p:nvCxnSpPr>
            <p:cNvPr id="87" name="Straight Connector 122"/>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123"/>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98" name="Oval 97"/>
          <p:cNvSpPr/>
          <p:nvPr/>
        </p:nvSpPr>
        <p:spPr>
          <a:xfrm>
            <a:off x="11032507" y="4819993"/>
            <a:ext cx="974035" cy="974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103" name="Oval 102"/>
          <p:cNvSpPr/>
          <p:nvPr/>
        </p:nvSpPr>
        <p:spPr>
          <a:xfrm>
            <a:off x="227333" y="2243694"/>
            <a:ext cx="974035" cy="97403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108" name="Oval 107"/>
          <p:cNvSpPr/>
          <p:nvPr/>
        </p:nvSpPr>
        <p:spPr>
          <a:xfrm>
            <a:off x="11049716" y="2243694"/>
            <a:ext cx="974035" cy="9740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139" name="Oval 138"/>
          <p:cNvSpPr/>
          <p:nvPr/>
        </p:nvSpPr>
        <p:spPr>
          <a:xfrm>
            <a:off x="184568" y="4806161"/>
            <a:ext cx="974035" cy="974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6" name="Metin Yer Tutucusu 5"/>
          <p:cNvSpPr>
            <a:spLocks noGrp="1"/>
          </p:cNvSpPr>
          <p:nvPr>
            <p:ph type="body" sz="quarter" idx="12" hasCustomPrompt="1"/>
          </p:nvPr>
        </p:nvSpPr>
        <p:spPr>
          <a:xfrm>
            <a:off x="1346763" y="2870342"/>
            <a:ext cx="2804557" cy="1169424"/>
          </a:xfrm>
        </p:spPr>
        <p:txBody>
          <a:bodyPr>
            <a:noAutofit/>
          </a:bodyPr>
          <a:lstStyle>
            <a:lvl1pPr marL="0" indent="0">
              <a:buNone/>
              <a:defRPr lang="tr-TR" sz="20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1</a:t>
            </a:r>
            <a:endParaRPr lang="tr-TR" dirty="0"/>
          </a:p>
        </p:txBody>
      </p:sp>
      <p:sp>
        <p:nvSpPr>
          <p:cNvPr id="144" name="Metin Yer Tutucusu 5"/>
          <p:cNvSpPr>
            <a:spLocks noGrp="1"/>
          </p:cNvSpPr>
          <p:nvPr>
            <p:ph type="body" sz="quarter" idx="13" hasCustomPrompt="1"/>
          </p:nvPr>
        </p:nvSpPr>
        <p:spPr>
          <a:xfrm>
            <a:off x="1346763" y="5485340"/>
            <a:ext cx="2804557" cy="1169424"/>
          </a:xfrm>
        </p:spPr>
        <p:txBody>
          <a:bodyPr>
            <a:noAutofit/>
          </a:bodyPr>
          <a:lstStyle>
            <a:lvl1pPr marL="0" indent="0">
              <a:buNone/>
              <a:defRPr lang="tr-TR" sz="20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1</a:t>
            </a:r>
            <a:endParaRPr lang="tr-TR" dirty="0"/>
          </a:p>
        </p:txBody>
      </p:sp>
      <p:sp>
        <p:nvSpPr>
          <p:cNvPr id="145" name="Metin Yer Tutucusu 5"/>
          <p:cNvSpPr>
            <a:spLocks noGrp="1"/>
          </p:cNvSpPr>
          <p:nvPr>
            <p:ph type="body" sz="quarter" idx="14" hasCustomPrompt="1"/>
          </p:nvPr>
        </p:nvSpPr>
        <p:spPr>
          <a:xfrm>
            <a:off x="8118544" y="2870342"/>
            <a:ext cx="2804557" cy="1169424"/>
          </a:xfrm>
        </p:spPr>
        <p:txBody>
          <a:bodyPr>
            <a:noAutofit/>
          </a:bodyPr>
          <a:lstStyle>
            <a:lvl1pPr marL="0" indent="0">
              <a:buNone/>
              <a:defRPr lang="tr-TR" sz="20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1</a:t>
            </a:r>
            <a:endParaRPr lang="tr-TR" dirty="0"/>
          </a:p>
        </p:txBody>
      </p:sp>
      <p:sp>
        <p:nvSpPr>
          <p:cNvPr id="146" name="Metin Yer Tutucusu 5"/>
          <p:cNvSpPr>
            <a:spLocks noGrp="1"/>
          </p:cNvSpPr>
          <p:nvPr>
            <p:ph type="body" sz="quarter" idx="15" hasCustomPrompt="1"/>
          </p:nvPr>
        </p:nvSpPr>
        <p:spPr>
          <a:xfrm>
            <a:off x="8118544" y="5485340"/>
            <a:ext cx="2804557" cy="1169424"/>
          </a:xfrm>
        </p:spPr>
        <p:txBody>
          <a:bodyPr>
            <a:noAutofit/>
          </a:bodyPr>
          <a:lstStyle>
            <a:lvl1pPr marL="0" indent="0">
              <a:buNone/>
              <a:defRPr lang="tr-TR" sz="20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Madde 1</a:t>
            </a:r>
            <a:endParaRPr lang="tr-TR" dirty="0"/>
          </a:p>
        </p:txBody>
      </p:sp>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682" y="2447359"/>
            <a:ext cx="540000" cy="540000"/>
          </a:xfrm>
          <a:prstGeom prst="rect">
            <a:avLst/>
          </a:prstGeom>
        </p:spPr>
      </p:pic>
      <p:pic>
        <p:nvPicPr>
          <p:cNvPr id="147" name="Resim 14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8983" y="2447359"/>
            <a:ext cx="540000" cy="540000"/>
          </a:xfrm>
          <a:prstGeom prst="rect">
            <a:avLst/>
          </a:prstGeom>
        </p:spPr>
      </p:pic>
      <p:pic>
        <p:nvPicPr>
          <p:cNvPr id="148" name="Resim 14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582" y="5028405"/>
            <a:ext cx="540000" cy="540000"/>
          </a:xfrm>
          <a:prstGeom prst="rect">
            <a:avLst/>
          </a:prstGeom>
        </p:spPr>
      </p:pic>
      <p:pic>
        <p:nvPicPr>
          <p:cNvPr id="149" name="Resim 14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8983" y="5047455"/>
            <a:ext cx="540000" cy="540000"/>
          </a:xfrm>
          <a:prstGeom prst="rect">
            <a:avLst/>
          </a:prstGeom>
        </p:spPr>
      </p:pic>
    </p:spTree>
    <p:extLst>
      <p:ext uri="{BB962C8B-B14F-4D97-AF65-F5344CB8AC3E}">
        <p14:creationId xmlns:p14="http://schemas.microsoft.com/office/powerpoint/2010/main" val="12746431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üz yazı - 1">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109" name="Freeform 13"/>
          <p:cNvSpPr>
            <a:spLocks/>
          </p:cNvSpPr>
          <p:nvPr userDrawn="1"/>
        </p:nvSpPr>
        <p:spPr bwMode="auto">
          <a:xfrm>
            <a:off x="10164502" y="4496690"/>
            <a:ext cx="2027498" cy="1482489"/>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14"/>
          <p:cNvSpPr>
            <a:spLocks noEditPoints="1"/>
          </p:cNvSpPr>
          <p:nvPr userDrawn="1"/>
        </p:nvSpPr>
        <p:spPr bwMode="auto">
          <a:xfrm>
            <a:off x="8129058" y="3474996"/>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111" name="Freeform 15"/>
          <p:cNvSpPr>
            <a:spLocks/>
          </p:cNvSpPr>
          <p:nvPr userDrawn="1"/>
        </p:nvSpPr>
        <p:spPr bwMode="auto">
          <a:xfrm>
            <a:off x="6098382" y="4083564"/>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16"/>
          <p:cNvSpPr>
            <a:spLocks/>
          </p:cNvSpPr>
          <p:nvPr userDrawn="1"/>
        </p:nvSpPr>
        <p:spPr bwMode="auto">
          <a:xfrm>
            <a:off x="4070883" y="3718105"/>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17"/>
          <p:cNvSpPr>
            <a:spLocks/>
          </p:cNvSpPr>
          <p:nvPr userDrawn="1"/>
        </p:nvSpPr>
        <p:spPr bwMode="auto">
          <a:xfrm>
            <a:off x="2035441" y="3235065"/>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18"/>
          <p:cNvSpPr>
            <a:spLocks noEditPoints="1"/>
          </p:cNvSpPr>
          <p:nvPr userDrawn="1"/>
        </p:nvSpPr>
        <p:spPr bwMode="auto">
          <a:xfrm>
            <a:off x="3175" y="3324046"/>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Rectangle 89"/>
          <p:cNvSpPr/>
          <p:nvPr userDrawn="1"/>
        </p:nvSpPr>
        <p:spPr>
          <a:xfrm>
            <a:off x="0" y="5954905"/>
            <a:ext cx="12192000" cy="916660"/>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Metin Yer Tutucusu 3"/>
          <p:cNvSpPr>
            <a:spLocks noGrp="1"/>
          </p:cNvSpPr>
          <p:nvPr>
            <p:ph type="body" sz="quarter" idx="12" hasCustomPrompt="1"/>
          </p:nvPr>
        </p:nvSpPr>
        <p:spPr>
          <a:xfrm>
            <a:off x="809626" y="1647825"/>
            <a:ext cx="10750580" cy="4924425"/>
          </a:xfrm>
        </p:spPr>
        <p:txBody>
          <a:bodyPr numCol="1" spcCol="360000">
            <a:norm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000" b="0" baseline="0">
                <a:solidFill>
                  <a:schemeClr val="tx1">
                    <a:lumMod val="65000"/>
                    <a:lumOff val="3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quasi architecto beatae vitae dicta sunt explicabo.</a:t>
            </a:r>
            <a:endParaRPr lang="id-ID" b="1" i="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but the majority have suffered alteration in some form, by injected humor, or randomized words which don't look even slightly believable. 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 there isn't anything embarrassing hidden in the middle of text.</a:t>
            </a: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There are many variations of passages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available, but the majority have suffered alteration in some form, by injected humor, or randomized words which don't look even slightly believable. </a:t>
            </a: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 there isn't anything embarrassing hidden in the middle of</a:t>
            </a:r>
          </a:p>
        </p:txBody>
      </p:sp>
    </p:spTree>
    <p:extLst>
      <p:ext uri="{BB962C8B-B14F-4D97-AF65-F5344CB8AC3E}">
        <p14:creationId xmlns:p14="http://schemas.microsoft.com/office/powerpoint/2010/main" val="22572485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üz yazı - 2">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Metin Yer Tutucusu 7"/>
          <p:cNvSpPr>
            <a:spLocks noGrp="1"/>
          </p:cNvSpPr>
          <p:nvPr>
            <p:ph type="body" sz="quarter" idx="10" hasCustomPrompt="1"/>
          </p:nvPr>
        </p:nvSpPr>
        <p:spPr>
          <a:xfrm>
            <a:off x="1193805" y="425173"/>
            <a:ext cx="6070600" cy="536852"/>
          </a:xfrm>
        </p:spPr>
        <p:txBody>
          <a:bodyPr>
            <a:normAutofit/>
          </a:bodyPr>
          <a:lstStyle>
            <a:lvl1pPr marL="0" indent="0" algn="l">
              <a:buNone/>
              <a:defRPr sz="32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1193805" y="1006579"/>
            <a:ext cx="2762250" cy="341737"/>
          </a:xfrm>
        </p:spPr>
        <p:txBody>
          <a:bodyPr>
            <a:noAutofit/>
          </a:bodyPr>
          <a:lstStyle>
            <a:lvl1pPr marL="0" indent="0" algn="l">
              <a:buNone/>
              <a:defRPr sz="24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18" name="Rectangle 2"/>
          <p:cNvSpPr/>
          <p:nvPr userDrawn="1"/>
        </p:nvSpPr>
        <p:spPr>
          <a:xfrm rot="16200000">
            <a:off x="2753416" y="5547413"/>
            <a:ext cx="589172" cy="20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44"/>
          <p:cNvSpPr/>
          <p:nvPr userDrawn="1"/>
        </p:nvSpPr>
        <p:spPr>
          <a:xfrm rot="16200000">
            <a:off x="4182098" y="4944097"/>
            <a:ext cx="1795806" cy="20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45"/>
          <p:cNvSpPr/>
          <p:nvPr userDrawn="1"/>
        </p:nvSpPr>
        <p:spPr>
          <a:xfrm rot="16200000">
            <a:off x="6605310" y="5335309"/>
            <a:ext cx="1013382" cy="20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46"/>
          <p:cNvSpPr/>
          <p:nvPr userDrawn="1"/>
        </p:nvSpPr>
        <p:spPr>
          <a:xfrm rot="16200000">
            <a:off x="8439347" y="5137346"/>
            <a:ext cx="1409307" cy="20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47"/>
          <p:cNvSpPr/>
          <p:nvPr userDrawn="1"/>
        </p:nvSpPr>
        <p:spPr>
          <a:xfrm rot="16200000">
            <a:off x="10848418" y="5514418"/>
            <a:ext cx="655163" cy="203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48"/>
          <p:cNvSpPr/>
          <p:nvPr userDrawn="1"/>
        </p:nvSpPr>
        <p:spPr>
          <a:xfrm rot="16200000">
            <a:off x="584724" y="5410723"/>
            <a:ext cx="862553" cy="20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4" name="Group 5"/>
          <p:cNvGrpSpPr/>
          <p:nvPr userDrawn="1"/>
        </p:nvGrpSpPr>
        <p:grpSpPr>
          <a:xfrm>
            <a:off x="2" y="6736617"/>
            <a:ext cx="12191999" cy="134339"/>
            <a:chOff x="2" y="2110197"/>
            <a:chExt cx="12191999" cy="134339"/>
          </a:xfrm>
        </p:grpSpPr>
        <p:sp>
          <p:nvSpPr>
            <p:cNvPr id="25" name="Rectangle 50"/>
            <p:cNvSpPr/>
            <p:nvPr/>
          </p:nvSpPr>
          <p:spPr>
            <a:xfrm rot="16200000">
              <a:off x="2980836" y="1161370"/>
              <a:ext cx="134333"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51"/>
            <p:cNvSpPr/>
            <p:nvPr/>
          </p:nvSpPr>
          <p:spPr>
            <a:xfrm rot="16200000">
              <a:off x="5012835" y="1161369"/>
              <a:ext cx="134333"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52"/>
            <p:cNvSpPr/>
            <p:nvPr/>
          </p:nvSpPr>
          <p:spPr>
            <a:xfrm rot="16200000">
              <a:off x="7044834" y="1161369"/>
              <a:ext cx="134335"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53"/>
            <p:cNvSpPr/>
            <p:nvPr/>
          </p:nvSpPr>
          <p:spPr>
            <a:xfrm rot="16200000">
              <a:off x="9076834" y="1161367"/>
              <a:ext cx="134336"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54"/>
            <p:cNvSpPr/>
            <p:nvPr/>
          </p:nvSpPr>
          <p:spPr>
            <a:xfrm rot="16200000">
              <a:off x="11108832" y="1161366"/>
              <a:ext cx="134338"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Rectangle 55"/>
            <p:cNvSpPr/>
            <p:nvPr/>
          </p:nvSpPr>
          <p:spPr>
            <a:xfrm rot="16200000">
              <a:off x="948836" y="1161370"/>
              <a:ext cx="134331"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cxnSp>
        <p:nvCxnSpPr>
          <p:cNvPr id="34" name="Straight Connector 75"/>
          <p:cNvCxnSpPr/>
          <p:nvPr userDrawn="1"/>
        </p:nvCxnSpPr>
        <p:spPr>
          <a:xfrm>
            <a:off x="669303" y="4671276"/>
            <a:ext cx="440231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77"/>
          <p:cNvCxnSpPr/>
          <p:nvPr userDrawn="1"/>
        </p:nvCxnSpPr>
        <p:spPr>
          <a:xfrm>
            <a:off x="5071620" y="4661751"/>
            <a:ext cx="0" cy="876692"/>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80"/>
          <p:cNvCxnSpPr/>
          <p:nvPr userDrawn="1"/>
        </p:nvCxnSpPr>
        <p:spPr>
          <a:xfrm>
            <a:off x="669303" y="457366"/>
            <a:ext cx="0" cy="4213910"/>
          </a:xfrm>
          <a:prstGeom prst="line">
            <a:avLst/>
          </a:prstGeom>
          <a:ln w="15875">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9" name="Metin Yer Tutucusu 8"/>
          <p:cNvSpPr>
            <a:spLocks noGrp="1"/>
          </p:cNvSpPr>
          <p:nvPr>
            <p:ph type="body" sz="quarter" idx="12" hasCustomPrompt="1"/>
          </p:nvPr>
        </p:nvSpPr>
        <p:spPr>
          <a:xfrm>
            <a:off x="1193800" y="1467381"/>
            <a:ext cx="9750425" cy="2942097"/>
          </a:xfrm>
        </p:spPr>
        <p:txBody>
          <a:bodyPr>
            <a:normAutofit/>
          </a:bodyPr>
          <a:lstStyle>
            <a:lvl1pPr marL="0" indent="0">
              <a:lnSpc>
                <a:spcPct val="150000"/>
              </a:lnSpc>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Düz yazı</a:t>
            </a:r>
            <a:endParaRPr lang="tr-TR" dirty="0"/>
          </a:p>
        </p:txBody>
      </p:sp>
    </p:spTree>
    <p:extLst>
      <p:ext uri="{BB962C8B-B14F-4D97-AF65-F5344CB8AC3E}">
        <p14:creationId xmlns:p14="http://schemas.microsoft.com/office/powerpoint/2010/main" val="38529614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nu başlığı -  ara başlık">
    <p:spTree>
      <p:nvGrpSpPr>
        <p:cNvPr id="1" name=""/>
        <p:cNvGrpSpPr/>
        <p:nvPr/>
      </p:nvGrpSpPr>
      <p:grpSpPr>
        <a:xfrm>
          <a:off x="0" y="0"/>
          <a:ext cx="0" cy="0"/>
          <a:chOff x="0" y="0"/>
          <a:chExt cx="0" cy="0"/>
        </a:xfrm>
      </p:grpSpPr>
      <p:sp>
        <p:nvSpPr>
          <p:cNvPr id="15" name="Rectangle 135"/>
          <p:cNvSpPr/>
          <p:nvPr userDrawn="1"/>
        </p:nvSpPr>
        <p:spPr>
          <a:xfrm rot="16200000">
            <a:off x="-2412993" y="2413009"/>
            <a:ext cx="6857987" cy="2032000"/>
          </a:xfrm>
          <a:prstGeom prst="rect">
            <a:avLst/>
          </a:prstGeom>
          <a:solidFill>
            <a:schemeClr val="accent6">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12"/>
          <p:cNvSpPr/>
          <p:nvPr userDrawn="1"/>
        </p:nvSpPr>
        <p:spPr>
          <a:xfrm rot="16200000">
            <a:off x="-380992" y="2413007"/>
            <a:ext cx="6857987" cy="203200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13"/>
          <p:cNvSpPr/>
          <p:nvPr userDrawn="1"/>
        </p:nvSpPr>
        <p:spPr>
          <a:xfrm rot="16200000">
            <a:off x="1651010" y="2413007"/>
            <a:ext cx="6857982" cy="20320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14"/>
          <p:cNvSpPr/>
          <p:nvPr userDrawn="1"/>
        </p:nvSpPr>
        <p:spPr>
          <a:xfrm rot="16200000">
            <a:off x="3683002" y="2413000"/>
            <a:ext cx="6857998" cy="2032000"/>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15"/>
          <p:cNvSpPr/>
          <p:nvPr userDrawn="1"/>
        </p:nvSpPr>
        <p:spPr>
          <a:xfrm rot="16200000">
            <a:off x="5715002" y="2412999"/>
            <a:ext cx="6857998" cy="2032000"/>
          </a:xfrm>
          <a:prstGeom prst="rect">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16"/>
          <p:cNvSpPr/>
          <p:nvPr userDrawn="1"/>
        </p:nvSpPr>
        <p:spPr>
          <a:xfrm rot="16200000">
            <a:off x="7747042" y="2413042"/>
            <a:ext cx="6857916" cy="2032000"/>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105"/>
          <p:cNvGrpSpPr/>
          <p:nvPr userDrawn="1"/>
        </p:nvGrpSpPr>
        <p:grpSpPr>
          <a:xfrm>
            <a:off x="2" y="6429375"/>
            <a:ext cx="12191999" cy="441582"/>
            <a:chOff x="2" y="2110197"/>
            <a:chExt cx="12191999" cy="134339"/>
          </a:xfrm>
        </p:grpSpPr>
        <p:sp>
          <p:nvSpPr>
            <p:cNvPr id="22" name="Rectangle 106"/>
            <p:cNvSpPr/>
            <p:nvPr/>
          </p:nvSpPr>
          <p:spPr>
            <a:xfrm rot="16200000">
              <a:off x="2980836" y="1161370"/>
              <a:ext cx="134333"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107"/>
            <p:cNvSpPr/>
            <p:nvPr/>
          </p:nvSpPr>
          <p:spPr>
            <a:xfrm rot="16200000">
              <a:off x="5012835" y="1161369"/>
              <a:ext cx="134333"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108"/>
            <p:cNvSpPr/>
            <p:nvPr/>
          </p:nvSpPr>
          <p:spPr>
            <a:xfrm rot="16200000">
              <a:off x="7044834" y="1161369"/>
              <a:ext cx="134335"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109"/>
            <p:cNvSpPr/>
            <p:nvPr/>
          </p:nvSpPr>
          <p:spPr>
            <a:xfrm rot="16200000">
              <a:off x="9076834" y="1161367"/>
              <a:ext cx="134336"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110"/>
            <p:cNvSpPr/>
            <p:nvPr/>
          </p:nvSpPr>
          <p:spPr>
            <a:xfrm rot="16200000">
              <a:off x="11108832" y="1161366"/>
              <a:ext cx="134338"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111"/>
            <p:cNvSpPr/>
            <p:nvPr/>
          </p:nvSpPr>
          <p:spPr>
            <a:xfrm rot="16200000">
              <a:off x="948836" y="1161370"/>
              <a:ext cx="134331"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0" name="Freeform 9"/>
          <p:cNvSpPr>
            <a:spLocks noEditPoints="1"/>
          </p:cNvSpPr>
          <p:nvPr userDrawn="1"/>
        </p:nvSpPr>
        <p:spPr bwMode="auto">
          <a:xfrm>
            <a:off x="5459410" y="1699315"/>
            <a:ext cx="1273180" cy="1273180"/>
          </a:xfrm>
          <a:custGeom>
            <a:avLst/>
            <a:gdLst>
              <a:gd name="T0" fmla="*/ 512 w 1024"/>
              <a:gd name="T1" fmla="*/ 0 h 1024"/>
              <a:gd name="T2" fmla="*/ 0 w 1024"/>
              <a:gd name="T3" fmla="*/ 512 h 1024"/>
              <a:gd name="T4" fmla="*/ 512 w 1024"/>
              <a:gd name="T5" fmla="*/ 1024 h 1024"/>
              <a:gd name="T6" fmla="*/ 1024 w 1024"/>
              <a:gd name="T7" fmla="*/ 512 h 1024"/>
              <a:gd name="T8" fmla="*/ 512 w 1024"/>
              <a:gd name="T9" fmla="*/ 0 h 1024"/>
              <a:gd name="T10" fmla="*/ 512 w 1024"/>
              <a:gd name="T11" fmla="*/ 951 h 1024"/>
              <a:gd name="T12" fmla="*/ 73 w 1024"/>
              <a:gd name="T13" fmla="*/ 512 h 1024"/>
              <a:gd name="T14" fmla="*/ 512 w 1024"/>
              <a:gd name="T15" fmla="*/ 73 h 1024"/>
              <a:gd name="T16" fmla="*/ 951 w 1024"/>
              <a:gd name="T17" fmla="*/ 512 h 1024"/>
              <a:gd name="T18" fmla="*/ 512 w 1024"/>
              <a:gd name="T19" fmla="*/ 951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noEditPoints="1"/>
          </p:cNvSpPr>
          <p:nvPr userDrawn="1"/>
        </p:nvSpPr>
        <p:spPr bwMode="auto">
          <a:xfrm>
            <a:off x="5842796" y="2037620"/>
            <a:ext cx="506412" cy="506174"/>
          </a:xfrm>
          <a:custGeom>
            <a:avLst/>
            <a:gdLst>
              <a:gd name="T0" fmla="*/ 1726 w 2124"/>
              <a:gd name="T1" fmla="*/ 1327 h 2123"/>
              <a:gd name="T2" fmla="*/ 1726 w 2124"/>
              <a:gd name="T3" fmla="*/ 929 h 2123"/>
              <a:gd name="T4" fmla="*/ 1195 w 2124"/>
              <a:gd name="T5" fmla="*/ 929 h 2123"/>
              <a:gd name="T6" fmla="*/ 1195 w 2124"/>
              <a:gd name="T7" fmla="*/ 796 h 2123"/>
              <a:gd name="T8" fmla="*/ 1593 w 2124"/>
              <a:gd name="T9" fmla="*/ 796 h 2123"/>
              <a:gd name="T10" fmla="*/ 1593 w 2124"/>
              <a:gd name="T11" fmla="*/ 0 h 2123"/>
              <a:gd name="T12" fmla="*/ 664 w 2124"/>
              <a:gd name="T13" fmla="*/ 0 h 2123"/>
              <a:gd name="T14" fmla="*/ 664 w 2124"/>
              <a:gd name="T15" fmla="*/ 796 h 2123"/>
              <a:gd name="T16" fmla="*/ 1062 w 2124"/>
              <a:gd name="T17" fmla="*/ 796 h 2123"/>
              <a:gd name="T18" fmla="*/ 1062 w 2124"/>
              <a:gd name="T19" fmla="*/ 929 h 2123"/>
              <a:gd name="T20" fmla="*/ 399 w 2124"/>
              <a:gd name="T21" fmla="*/ 929 h 2123"/>
              <a:gd name="T22" fmla="*/ 399 w 2124"/>
              <a:gd name="T23" fmla="*/ 1327 h 2123"/>
              <a:gd name="T24" fmla="*/ 0 w 2124"/>
              <a:gd name="T25" fmla="*/ 1327 h 2123"/>
              <a:gd name="T26" fmla="*/ 0 w 2124"/>
              <a:gd name="T27" fmla="*/ 2123 h 2123"/>
              <a:gd name="T28" fmla="*/ 930 w 2124"/>
              <a:gd name="T29" fmla="*/ 2123 h 2123"/>
              <a:gd name="T30" fmla="*/ 930 w 2124"/>
              <a:gd name="T31" fmla="*/ 1327 h 2123"/>
              <a:gd name="T32" fmla="*/ 531 w 2124"/>
              <a:gd name="T33" fmla="*/ 1327 h 2123"/>
              <a:gd name="T34" fmla="*/ 531 w 2124"/>
              <a:gd name="T35" fmla="*/ 1061 h 2123"/>
              <a:gd name="T36" fmla="*/ 1593 w 2124"/>
              <a:gd name="T37" fmla="*/ 1061 h 2123"/>
              <a:gd name="T38" fmla="*/ 1593 w 2124"/>
              <a:gd name="T39" fmla="*/ 1327 h 2123"/>
              <a:gd name="T40" fmla="*/ 1195 w 2124"/>
              <a:gd name="T41" fmla="*/ 1327 h 2123"/>
              <a:gd name="T42" fmla="*/ 1195 w 2124"/>
              <a:gd name="T43" fmla="*/ 2123 h 2123"/>
              <a:gd name="T44" fmla="*/ 2124 w 2124"/>
              <a:gd name="T45" fmla="*/ 2123 h 2123"/>
              <a:gd name="T46" fmla="*/ 2124 w 2124"/>
              <a:gd name="T47" fmla="*/ 1327 h 2123"/>
              <a:gd name="T48" fmla="*/ 1726 w 2124"/>
              <a:gd name="T49" fmla="*/ 1327 h 2123"/>
              <a:gd name="T50" fmla="*/ 797 w 2124"/>
              <a:gd name="T51" fmla="*/ 1460 h 2123"/>
              <a:gd name="T52" fmla="*/ 797 w 2124"/>
              <a:gd name="T53" fmla="*/ 1592 h 2123"/>
              <a:gd name="T54" fmla="*/ 133 w 2124"/>
              <a:gd name="T55" fmla="*/ 1592 h 2123"/>
              <a:gd name="T56" fmla="*/ 133 w 2124"/>
              <a:gd name="T57" fmla="*/ 1460 h 2123"/>
              <a:gd name="T58" fmla="*/ 797 w 2124"/>
              <a:gd name="T59" fmla="*/ 1460 h 2123"/>
              <a:gd name="T60" fmla="*/ 797 w 2124"/>
              <a:gd name="T61" fmla="*/ 265 h 2123"/>
              <a:gd name="T62" fmla="*/ 797 w 2124"/>
              <a:gd name="T63" fmla="*/ 132 h 2123"/>
              <a:gd name="T64" fmla="*/ 1460 w 2124"/>
              <a:gd name="T65" fmla="*/ 132 h 2123"/>
              <a:gd name="T66" fmla="*/ 1460 w 2124"/>
              <a:gd name="T67" fmla="*/ 265 h 2123"/>
              <a:gd name="T68" fmla="*/ 797 w 2124"/>
              <a:gd name="T69" fmla="*/ 265 h 2123"/>
              <a:gd name="T70" fmla="*/ 1991 w 2124"/>
              <a:gd name="T71" fmla="*/ 1592 h 2123"/>
              <a:gd name="T72" fmla="*/ 1328 w 2124"/>
              <a:gd name="T73" fmla="*/ 1592 h 2123"/>
              <a:gd name="T74" fmla="*/ 1328 w 2124"/>
              <a:gd name="T75" fmla="*/ 1460 h 2123"/>
              <a:gd name="T76" fmla="*/ 1991 w 2124"/>
              <a:gd name="T77" fmla="*/ 1460 h 2123"/>
              <a:gd name="T78" fmla="*/ 1991 w 2124"/>
              <a:gd name="T79" fmla="*/ 1592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24" h="2123">
                <a:moveTo>
                  <a:pt x="1726" y="1327"/>
                </a:moveTo>
                <a:lnTo>
                  <a:pt x="1726" y="929"/>
                </a:lnTo>
                <a:lnTo>
                  <a:pt x="1195" y="929"/>
                </a:lnTo>
                <a:lnTo>
                  <a:pt x="1195" y="796"/>
                </a:lnTo>
                <a:lnTo>
                  <a:pt x="1593" y="796"/>
                </a:lnTo>
                <a:lnTo>
                  <a:pt x="1593" y="0"/>
                </a:lnTo>
                <a:lnTo>
                  <a:pt x="664" y="0"/>
                </a:lnTo>
                <a:lnTo>
                  <a:pt x="664" y="796"/>
                </a:lnTo>
                <a:lnTo>
                  <a:pt x="1062" y="796"/>
                </a:lnTo>
                <a:lnTo>
                  <a:pt x="1062" y="929"/>
                </a:lnTo>
                <a:lnTo>
                  <a:pt x="399" y="929"/>
                </a:lnTo>
                <a:lnTo>
                  <a:pt x="399" y="1327"/>
                </a:lnTo>
                <a:lnTo>
                  <a:pt x="0" y="1327"/>
                </a:lnTo>
                <a:lnTo>
                  <a:pt x="0" y="2123"/>
                </a:lnTo>
                <a:lnTo>
                  <a:pt x="930" y="2123"/>
                </a:lnTo>
                <a:lnTo>
                  <a:pt x="930" y="1327"/>
                </a:lnTo>
                <a:lnTo>
                  <a:pt x="531" y="1327"/>
                </a:lnTo>
                <a:lnTo>
                  <a:pt x="531" y="1061"/>
                </a:lnTo>
                <a:lnTo>
                  <a:pt x="1593" y="1061"/>
                </a:lnTo>
                <a:lnTo>
                  <a:pt x="1593" y="1327"/>
                </a:lnTo>
                <a:lnTo>
                  <a:pt x="1195" y="1327"/>
                </a:lnTo>
                <a:lnTo>
                  <a:pt x="1195" y="2123"/>
                </a:lnTo>
                <a:lnTo>
                  <a:pt x="2124" y="2123"/>
                </a:lnTo>
                <a:lnTo>
                  <a:pt x="2124" y="1327"/>
                </a:lnTo>
                <a:lnTo>
                  <a:pt x="1726" y="1327"/>
                </a:lnTo>
                <a:close/>
                <a:moveTo>
                  <a:pt x="797" y="1460"/>
                </a:moveTo>
                <a:lnTo>
                  <a:pt x="797" y="1592"/>
                </a:lnTo>
                <a:lnTo>
                  <a:pt x="133" y="1592"/>
                </a:lnTo>
                <a:lnTo>
                  <a:pt x="133" y="1460"/>
                </a:lnTo>
                <a:lnTo>
                  <a:pt x="797" y="1460"/>
                </a:lnTo>
                <a:close/>
                <a:moveTo>
                  <a:pt x="797" y="265"/>
                </a:moveTo>
                <a:lnTo>
                  <a:pt x="797" y="132"/>
                </a:lnTo>
                <a:lnTo>
                  <a:pt x="1460" y="132"/>
                </a:lnTo>
                <a:lnTo>
                  <a:pt x="1460" y="265"/>
                </a:lnTo>
                <a:lnTo>
                  <a:pt x="797" y="265"/>
                </a:lnTo>
                <a:close/>
                <a:moveTo>
                  <a:pt x="1991" y="1592"/>
                </a:moveTo>
                <a:lnTo>
                  <a:pt x="1328" y="1592"/>
                </a:lnTo>
                <a:lnTo>
                  <a:pt x="1328" y="1460"/>
                </a:lnTo>
                <a:lnTo>
                  <a:pt x="1991" y="1460"/>
                </a:lnTo>
                <a:lnTo>
                  <a:pt x="1991" y="15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Metin Yer Tutucusu 7"/>
          <p:cNvSpPr>
            <a:spLocks noGrp="1"/>
          </p:cNvSpPr>
          <p:nvPr>
            <p:ph type="body" sz="quarter" idx="10" hasCustomPrompt="1"/>
          </p:nvPr>
        </p:nvSpPr>
        <p:spPr>
          <a:xfrm>
            <a:off x="3048001" y="3310800"/>
            <a:ext cx="6070600" cy="773802"/>
          </a:xfrm>
        </p:spPr>
        <p:txBody>
          <a:bodyPr>
            <a:normAutofit/>
          </a:bodyPr>
          <a:lstStyle>
            <a:lvl1pPr marL="0" indent="0" algn="ctr">
              <a:buNone/>
              <a:defRPr sz="36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Konu Başlığı</a:t>
            </a:r>
            <a:endParaRPr lang="tr-TR" dirty="0"/>
          </a:p>
        </p:txBody>
      </p:sp>
    </p:spTree>
    <p:extLst>
      <p:ext uri="{BB962C8B-B14F-4D97-AF65-F5344CB8AC3E}">
        <p14:creationId xmlns:p14="http://schemas.microsoft.com/office/powerpoint/2010/main" val="33947136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onu başlığı -  ara başlık">
    <p:spTree>
      <p:nvGrpSpPr>
        <p:cNvPr id="1" name=""/>
        <p:cNvGrpSpPr/>
        <p:nvPr/>
      </p:nvGrpSpPr>
      <p:grpSpPr>
        <a:xfrm>
          <a:off x="0" y="0"/>
          <a:ext cx="0" cy="0"/>
          <a:chOff x="0" y="0"/>
          <a:chExt cx="0" cy="0"/>
        </a:xfrm>
      </p:grpSpPr>
      <p:grpSp>
        <p:nvGrpSpPr>
          <p:cNvPr id="21" name="Group 105"/>
          <p:cNvGrpSpPr/>
          <p:nvPr userDrawn="1"/>
        </p:nvGrpSpPr>
        <p:grpSpPr>
          <a:xfrm>
            <a:off x="2" y="6429375"/>
            <a:ext cx="12191999" cy="441582"/>
            <a:chOff x="2" y="2110197"/>
            <a:chExt cx="12191999" cy="134339"/>
          </a:xfrm>
        </p:grpSpPr>
        <p:sp>
          <p:nvSpPr>
            <p:cNvPr id="22" name="Rectangle 106"/>
            <p:cNvSpPr/>
            <p:nvPr/>
          </p:nvSpPr>
          <p:spPr>
            <a:xfrm rot="16200000">
              <a:off x="2980836" y="1161370"/>
              <a:ext cx="134333"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23" name="Rectangle 107"/>
            <p:cNvSpPr/>
            <p:nvPr/>
          </p:nvSpPr>
          <p:spPr>
            <a:xfrm rot="16200000">
              <a:off x="5012835" y="1161369"/>
              <a:ext cx="134333"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24" name="Rectangle 108"/>
            <p:cNvSpPr/>
            <p:nvPr/>
          </p:nvSpPr>
          <p:spPr>
            <a:xfrm rot="16200000">
              <a:off x="7044834" y="1161369"/>
              <a:ext cx="134335"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25" name="Rectangle 109"/>
            <p:cNvSpPr/>
            <p:nvPr/>
          </p:nvSpPr>
          <p:spPr>
            <a:xfrm rot="16200000">
              <a:off x="9076834" y="1161367"/>
              <a:ext cx="134336"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26" name="Rectangle 110"/>
            <p:cNvSpPr/>
            <p:nvPr/>
          </p:nvSpPr>
          <p:spPr>
            <a:xfrm rot="16200000">
              <a:off x="11108832" y="1161366"/>
              <a:ext cx="134338"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27" name="Rectangle 111"/>
            <p:cNvSpPr/>
            <p:nvPr/>
          </p:nvSpPr>
          <p:spPr>
            <a:xfrm rot="16200000">
              <a:off x="948836" y="1161370"/>
              <a:ext cx="134331"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grpSp>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2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29" name="Metin Yer Tutucusu 9"/>
          <p:cNvSpPr>
            <a:spLocks noGrp="1"/>
          </p:cNvSpPr>
          <p:nvPr>
            <p:ph type="body" sz="quarter" idx="11" hasCustomPrompt="1"/>
          </p:nvPr>
        </p:nvSpPr>
        <p:spPr>
          <a:xfrm>
            <a:off x="4714875" y="1063625"/>
            <a:ext cx="2762250" cy="395288"/>
          </a:xfrm>
        </p:spPr>
        <p:txBody>
          <a:bodyPr>
            <a:noAutofit/>
          </a:bodyPr>
          <a:lstStyle>
            <a:lvl1pPr marL="0" indent="0" algn="ctr">
              <a:buNone/>
              <a:defRPr sz="24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32" name="Metin Yer Tutucusu 3"/>
          <p:cNvSpPr>
            <a:spLocks noGrp="1"/>
          </p:cNvSpPr>
          <p:nvPr>
            <p:ph type="body" sz="quarter" idx="12" hasCustomPrompt="1"/>
          </p:nvPr>
        </p:nvSpPr>
        <p:spPr>
          <a:xfrm>
            <a:off x="809625" y="1647825"/>
            <a:ext cx="10644437" cy="4143375"/>
          </a:xfrm>
        </p:spPr>
        <p:txBody>
          <a:bodyPr numCol="1" spcCol="360000">
            <a:norm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000" b="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quasi architecto beatae vitae dicta sunt explicabo.</a:t>
            </a:r>
            <a:endParaRPr lang="id-ID" b="1" i="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but the majority have suffered alteration in some form, by injected humor, or randomized words which don't look even slightly believable. 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 there isn't anything embarrassing hidden in the middle of text.</a:t>
            </a: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There are many variations of passages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available, but the majority have suffered alteration in some form, by injected humor, or randomized words which don't look even slightly believable. </a:t>
            </a: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If you are going to use a pa</a:t>
            </a:r>
            <a:r>
              <a:rPr lang="tr-TR"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ssage</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 there isn't anything embarrassing hidden in the middle of</a:t>
            </a:r>
          </a:p>
        </p:txBody>
      </p:sp>
    </p:spTree>
    <p:extLst>
      <p:ext uri="{BB962C8B-B14F-4D97-AF65-F5344CB8AC3E}">
        <p14:creationId xmlns:p14="http://schemas.microsoft.com/office/powerpoint/2010/main" val="29916015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üz metin 2">
    <p:spTree>
      <p:nvGrpSpPr>
        <p:cNvPr id="1" name=""/>
        <p:cNvGrpSpPr/>
        <p:nvPr/>
      </p:nvGrpSpPr>
      <p:grpSpPr>
        <a:xfrm>
          <a:off x="0" y="0"/>
          <a:ext cx="0" cy="0"/>
          <a:chOff x="0" y="0"/>
          <a:chExt cx="0" cy="0"/>
        </a:xfrm>
      </p:grpSpPr>
      <p:sp>
        <p:nvSpPr>
          <p:cNvPr id="15" name="Rectangle 135"/>
          <p:cNvSpPr/>
          <p:nvPr userDrawn="1"/>
        </p:nvSpPr>
        <p:spPr>
          <a:xfrm rot="16200000">
            <a:off x="-2899602" y="2899618"/>
            <a:ext cx="6857987" cy="1058781"/>
          </a:xfrm>
          <a:prstGeom prst="rect">
            <a:avLst/>
          </a:prstGeom>
          <a:solidFill>
            <a:schemeClr val="accent6">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111"/>
          <p:cNvSpPr/>
          <p:nvPr/>
        </p:nvSpPr>
        <p:spPr>
          <a:xfrm rot="16200000">
            <a:off x="308614" y="6120793"/>
            <a:ext cx="441556" cy="10587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2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29" name="Metin Yer Tutucusu 9"/>
          <p:cNvSpPr>
            <a:spLocks noGrp="1"/>
          </p:cNvSpPr>
          <p:nvPr>
            <p:ph type="body" sz="quarter" idx="11" hasCustomPrompt="1"/>
          </p:nvPr>
        </p:nvSpPr>
        <p:spPr>
          <a:xfrm>
            <a:off x="4714875" y="1063625"/>
            <a:ext cx="2762250" cy="395288"/>
          </a:xfrm>
        </p:spPr>
        <p:txBody>
          <a:bodyPr>
            <a:noAutofit/>
          </a:bodyPr>
          <a:lstStyle>
            <a:lvl1pPr marL="0" indent="0" algn="ctr">
              <a:buNone/>
              <a:defRPr sz="24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32" name="Metin Yer Tutucusu 3"/>
          <p:cNvSpPr>
            <a:spLocks noGrp="1"/>
          </p:cNvSpPr>
          <p:nvPr>
            <p:ph type="body" sz="quarter" idx="12" hasCustomPrompt="1"/>
          </p:nvPr>
        </p:nvSpPr>
        <p:spPr>
          <a:xfrm>
            <a:off x="2491939" y="1731754"/>
            <a:ext cx="9037044" cy="4924425"/>
          </a:xfrm>
        </p:spPr>
        <p:txBody>
          <a:bodyPr numCol="1" spcCol="360000">
            <a:norm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and personal presentation, eaque ipsa quae ab illo inventore veritatis et quasi architecto beatae vitae dicta sunt explicabo.</a:t>
            </a:r>
            <a:endParaRPr lang="id-ID" b="1" i="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but the majority have suffered alteration in some form, by injected humor, or randomized words which don't look even slightly believable. 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 there isn't anything embarrassing hidden in the middle of text.</a:t>
            </a: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There are many variations of passages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available, but the majority have suffered alteration in some form, by injected humor, or randomized words which don't look even slightly believable. </a:t>
            </a:r>
          </a:p>
        </p:txBody>
      </p:sp>
    </p:spTree>
    <p:extLst>
      <p:ext uri="{BB962C8B-B14F-4D97-AF65-F5344CB8AC3E}">
        <p14:creationId xmlns:p14="http://schemas.microsoft.com/office/powerpoint/2010/main" val="1080932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Tree>
    <p:extLst>
      <p:ext uri="{BB962C8B-B14F-4D97-AF65-F5344CB8AC3E}">
        <p14:creationId xmlns:p14="http://schemas.microsoft.com/office/powerpoint/2010/main" val="32779684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kon + konu - 1">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Autofit/>
          </a:bodyPr>
          <a:lstStyle>
            <a:lvl1pPr marL="0" indent="0" algn="ctr">
              <a:buNone/>
              <a:defRPr sz="24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4" name="Metin Yer Tutucusu 3"/>
          <p:cNvSpPr>
            <a:spLocks noGrp="1"/>
          </p:cNvSpPr>
          <p:nvPr>
            <p:ph type="body" sz="quarter" idx="12" hasCustomPrompt="1"/>
          </p:nvPr>
        </p:nvSpPr>
        <p:spPr>
          <a:xfrm>
            <a:off x="4551817" y="1731754"/>
            <a:ext cx="6404050" cy="4924425"/>
          </a:xfrm>
        </p:spPr>
        <p:txBody>
          <a:bodyPr numCol="1" spcCol="360000">
            <a:norm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and personal presentation, eaque ipsa quae ab illo inventore veritatis et quasi architecto beatae vitae dicta sunt explicabo.</a:t>
            </a:r>
            <a:endParaRPr lang="id-ID" b="1" i="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but the majority have suffered alteration in some form, by injected humor, or randomized words which don't look even slightly believable. 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 there isn't anything embarrassing hidden in the middle of text.</a:t>
            </a:r>
          </a:p>
        </p:txBody>
      </p:sp>
      <p:grpSp>
        <p:nvGrpSpPr>
          <p:cNvPr id="3" name="Grup 2"/>
          <p:cNvGrpSpPr/>
          <p:nvPr userDrawn="1"/>
        </p:nvGrpSpPr>
        <p:grpSpPr>
          <a:xfrm>
            <a:off x="113214" y="2532916"/>
            <a:ext cx="4125412" cy="3653712"/>
            <a:chOff x="103688" y="2158055"/>
            <a:chExt cx="5204705" cy="4609598"/>
          </a:xfrm>
        </p:grpSpPr>
        <p:pic>
          <p:nvPicPr>
            <p:cNvPr id="15" name="Picture 104"/>
            <p:cNvPicPr>
              <a:picLocks noChangeAspect="1"/>
            </p:cNvPicPr>
            <p:nvPr userDrawn="1"/>
          </p:nvPicPr>
          <p:blipFill>
            <a:blip r:embed="rId2"/>
            <a:stretch>
              <a:fillRect/>
            </a:stretch>
          </p:blipFill>
          <p:spPr>
            <a:xfrm>
              <a:off x="103688" y="5620564"/>
              <a:ext cx="5204705" cy="1147089"/>
            </a:xfrm>
            <a:prstGeom prst="rect">
              <a:avLst/>
            </a:prstGeom>
          </p:spPr>
        </p:pic>
        <p:sp>
          <p:nvSpPr>
            <p:cNvPr id="16" name="Freeform 48"/>
            <p:cNvSpPr>
              <a:spLocks/>
            </p:cNvSpPr>
            <p:nvPr userDrawn="1"/>
          </p:nvSpPr>
          <p:spPr bwMode="auto">
            <a:xfrm>
              <a:off x="1169509" y="3549189"/>
              <a:ext cx="1088044" cy="830320"/>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49"/>
            <p:cNvSpPr>
              <a:spLocks/>
            </p:cNvSpPr>
            <p:nvPr userDrawn="1"/>
          </p:nvSpPr>
          <p:spPr bwMode="auto">
            <a:xfrm>
              <a:off x="1458609" y="3610818"/>
              <a:ext cx="665601" cy="440372"/>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0"/>
            <p:cNvSpPr>
              <a:spLocks/>
            </p:cNvSpPr>
            <p:nvPr userDrawn="1"/>
          </p:nvSpPr>
          <p:spPr bwMode="auto">
            <a:xfrm>
              <a:off x="1244585" y="4478116"/>
              <a:ext cx="596127" cy="930048"/>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1"/>
            <p:cNvSpPr>
              <a:spLocks/>
            </p:cNvSpPr>
            <p:nvPr userDrawn="1"/>
          </p:nvSpPr>
          <p:spPr bwMode="auto">
            <a:xfrm>
              <a:off x="1580747" y="4817640"/>
              <a:ext cx="867298" cy="633105"/>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2"/>
            <p:cNvSpPr>
              <a:spLocks/>
            </p:cNvSpPr>
            <p:nvPr userDrawn="1"/>
          </p:nvSpPr>
          <p:spPr bwMode="auto">
            <a:xfrm>
              <a:off x="1729779" y="3822600"/>
              <a:ext cx="662239" cy="1158638"/>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53"/>
            <p:cNvSpPr>
              <a:spLocks/>
            </p:cNvSpPr>
            <p:nvPr userDrawn="1"/>
          </p:nvSpPr>
          <p:spPr bwMode="auto">
            <a:xfrm>
              <a:off x="2657396" y="2177105"/>
              <a:ext cx="782137" cy="789981"/>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4"/>
            <p:cNvSpPr>
              <a:spLocks/>
            </p:cNvSpPr>
            <p:nvPr userDrawn="1"/>
          </p:nvSpPr>
          <p:spPr bwMode="auto">
            <a:xfrm>
              <a:off x="2477179" y="2735677"/>
              <a:ext cx="580440" cy="774293"/>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5"/>
            <p:cNvSpPr>
              <a:spLocks/>
            </p:cNvSpPr>
            <p:nvPr userDrawn="1"/>
          </p:nvSpPr>
          <p:spPr bwMode="auto">
            <a:xfrm>
              <a:off x="3519090" y="2760905"/>
              <a:ext cx="989437" cy="657757"/>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6"/>
            <p:cNvSpPr>
              <a:spLocks/>
            </p:cNvSpPr>
            <p:nvPr userDrawn="1"/>
          </p:nvSpPr>
          <p:spPr bwMode="auto">
            <a:xfrm>
              <a:off x="3608924" y="3133468"/>
              <a:ext cx="591645" cy="670083"/>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7"/>
            <p:cNvSpPr>
              <a:spLocks/>
            </p:cNvSpPr>
            <p:nvPr userDrawn="1"/>
          </p:nvSpPr>
          <p:spPr bwMode="auto">
            <a:xfrm>
              <a:off x="2734712" y="2790039"/>
              <a:ext cx="1195616" cy="869539"/>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8"/>
            <p:cNvSpPr>
              <a:spLocks/>
            </p:cNvSpPr>
            <p:nvPr userDrawn="1"/>
          </p:nvSpPr>
          <p:spPr bwMode="auto">
            <a:xfrm>
              <a:off x="2906101" y="5550472"/>
              <a:ext cx="1067875" cy="98159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9"/>
            <p:cNvSpPr>
              <a:spLocks/>
            </p:cNvSpPr>
            <p:nvPr userDrawn="1"/>
          </p:nvSpPr>
          <p:spPr bwMode="auto">
            <a:xfrm>
              <a:off x="2541050" y="4804193"/>
              <a:ext cx="906517" cy="1034259"/>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60"/>
            <p:cNvSpPr>
              <a:spLocks/>
            </p:cNvSpPr>
            <p:nvPr userDrawn="1"/>
          </p:nvSpPr>
          <p:spPr bwMode="auto">
            <a:xfrm>
              <a:off x="3595233" y="4699983"/>
              <a:ext cx="1283018" cy="81127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61"/>
            <p:cNvSpPr>
              <a:spLocks/>
            </p:cNvSpPr>
            <p:nvPr userDrawn="1"/>
          </p:nvSpPr>
          <p:spPr bwMode="auto">
            <a:xfrm>
              <a:off x="3651504" y="4379508"/>
              <a:ext cx="965905" cy="737315"/>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62"/>
            <p:cNvSpPr>
              <a:spLocks/>
            </p:cNvSpPr>
            <p:nvPr userDrawn="1"/>
          </p:nvSpPr>
          <p:spPr bwMode="auto">
            <a:xfrm>
              <a:off x="2961007" y="4585688"/>
              <a:ext cx="1272933" cy="1195616"/>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63"/>
            <p:cNvSpPr>
              <a:spLocks/>
            </p:cNvSpPr>
            <p:nvPr userDrawn="1"/>
          </p:nvSpPr>
          <p:spPr bwMode="auto">
            <a:xfrm>
              <a:off x="1185197" y="2411840"/>
              <a:ext cx="1591166" cy="3993604"/>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4"/>
            <p:cNvSpPr>
              <a:spLocks/>
            </p:cNvSpPr>
            <p:nvPr userDrawn="1"/>
          </p:nvSpPr>
          <p:spPr bwMode="auto">
            <a:xfrm>
              <a:off x="901700" y="3632109"/>
              <a:ext cx="1148554" cy="1776056"/>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gradFill>
              <a:gsLst>
                <a:gs pos="51000">
                  <a:schemeClr val="accent6">
                    <a:lumMod val="40000"/>
                    <a:lumOff val="60000"/>
                  </a:schemeClr>
                </a:gs>
                <a:gs pos="0">
                  <a:schemeClr val="accent6">
                    <a:lumMod val="20000"/>
                    <a:lumOff val="80000"/>
                  </a:schemeClr>
                </a:gs>
                <a:gs pos="100000">
                  <a:schemeClr val="accent6"/>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65"/>
            <p:cNvSpPr>
              <a:spLocks/>
            </p:cNvSpPr>
            <p:nvPr userDrawn="1"/>
          </p:nvSpPr>
          <p:spPr bwMode="auto">
            <a:xfrm>
              <a:off x="926352" y="3684774"/>
              <a:ext cx="1102611" cy="1670725"/>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66"/>
            <p:cNvSpPr>
              <a:spLocks/>
            </p:cNvSpPr>
            <p:nvPr userDrawn="1"/>
          </p:nvSpPr>
          <p:spPr bwMode="auto">
            <a:xfrm>
              <a:off x="1506791" y="2378535"/>
              <a:ext cx="3722433" cy="1758127"/>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67"/>
            <p:cNvSpPr>
              <a:spLocks/>
            </p:cNvSpPr>
            <p:nvPr userDrawn="1"/>
          </p:nvSpPr>
          <p:spPr bwMode="auto">
            <a:xfrm>
              <a:off x="2835561" y="2158055"/>
              <a:ext cx="1672966" cy="1150795"/>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adFill flip="none" rotWithShape="1">
              <a:gsLst>
                <a:gs pos="51000">
                  <a:schemeClr val="accent2">
                    <a:lumMod val="40000"/>
                    <a:lumOff val="60000"/>
                  </a:schemeClr>
                </a:gs>
                <a:gs pos="0">
                  <a:schemeClr val="accent2">
                    <a:lumMod val="20000"/>
                    <a:lumOff val="80000"/>
                  </a:schemeClr>
                </a:gs>
                <a:gs pos="100000">
                  <a:schemeClr val="accent2"/>
                </a:gs>
              </a:gsLst>
              <a:lin ang="270000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8"/>
            <p:cNvSpPr>
              <a:spLocks/>
            </p:cNvSpPr>
            <p:nvPr userDrawn="1"/>
          </p:nvSpPr>
          <p:spPr bwMode="auto">
            <a:xfrm>
              <a:off x="2855731" y="2179346"/>
              <a:ext cx="1606854" cy="1105973"/>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9"/>
            <p:cNvSpPr>
              <a:spLocks/>
            </p:cNvSpPr>
            <p:nvPr userDrawn="1"/>
          </p:nvSpPr>
          <p:spPr bwMode="auto">
            <a:xfrm>
              <a:off x="1989744" y="3946980"/>
              <a:ext cx="3239481" cy="2458464"/>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70"/>
            <p:cNvSpPr>
              <a:spLocks/>
            </p:cNvSpPr>
            <p:nvPr userDrawn="1"/>
          </p:nvSpPr>
          <p:spPr bwMode="auto">
            <a:xfrm>
              <a:off x="3257951" y="5026059"/>
              <a:ext cx="1620300" cy="1506005"/>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adFill>
              <a:gsLst>
                <a:gs pos="51000">
                  <a:schemeClr val="accent5">
                    <a:lumMod val="40000"/>
                    <a:lumOff val="60000"/>
                  </a:schemeClr>
                </a:gs>
                <a:gs pos="0">
                  <a:schemeClr val="accent5">
                    <a:lumMod val="20000"/>
                    <a:lumOff val="80000"/>
                  </a:schemeClr>
                </a:gs>
                <a:gs pos="100000">
                  <a:schemeClr val="accent5"/>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71"/>
            <p:cNvSpPr>
              <a:spLocks/>
            </p:cNvSpPr>
            <p:nvPr userDrawn="1"/>
          </p:nvSpPr>
          <p:spPr bwMode="auto">
            <a:xfrm>
              <a:off x="3279240" y="5051832"/>
              <a:ext cx="1564273" cy="1451099"/>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72"/>
            <p:cNvSpPr>
              <a:spLocks/>
            </p:cNvSpPr>
            <p:nvPr userDrawn="1"/>
          </p:nvSpPr>
          <p:spPr bwMode="auto">
            <a:xfrm>
              <a:off x="1503430" y="2411840"/>
              <a:ext cx="3725795" cy="3993604"/>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45" name="Straight Connector 55"/>
          <p:cNvCxnSpPr/>
          <p:nvPr userDrawn="1"/>
        </p:nvCxnSpPr>
        <p:spPr>
          <a:xfrm>
            <a:off x="4342071" y="2402565"/>
            <a:ext cx="0" cy="3867243"/>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63242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kon + konu - 2">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4" name="Metin Yer Tutucusu 3"/>
          <p:cNvSpPr>
            <a:spLocks noGrp="1"/>
          </p:cNvSpPr>
          <p:nvPr>
            <p:ph type="body" sz="quarter" idx="12"/>
          </p:nvPr>
        </p:nvSpPr>
        <p:spPr>
          <a:xfrm>
            <a:off x="264139" y="1751702"/>
            <a:ext cx="5398345" cy="4924425"/>
          </a:xfrm>
        </p:spPr>
        <p:txBody>
          <a:bodyPr numCol="1" spcCol="360000">
            <a:norm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1" name="Freeform 26"/>
          <p:cNvSpPr>
            <a:spLocks/>
          </p:cNvSpPr>
          <p:nvPr userDrawn="1"/>
        </p:nvSpPr>
        <p:spPr bwMode="auto">
          <a:xfrm>
            <a:off x="9745251" y="2119563"/>
            <a:ext cx="1505922" cy="80595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45" name="Freeform 26"/>
          <p:cNvSpPr>
            <a:spLocks/>
          </p:cNvSpPr>
          <p:nvPr userDrawn="1"/>
        </p:nvSpPr>
        <p:spPr bwMode="auto">
          <a:xfrm flipH="1">
            <a:off x="8604502" y="5019181"/>
            <a:ext cx="1493510" cy="80595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46" name="Freeform 26"/>
          <p:cNvSpPr>
            <a:spLocks/>
          </p:cNvSpPr>
          <p:nvPr userDrawn="1"/>
        </p:nvSpPr>
        <p:spPr bwMode="auto">
          <a:xfrm flipH="1">
            <a:off x="10201546" y="3408850"/>
            <a:ext cx="1418771" cy="80595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47" name="Freeform 26"/>
          <p:cNvSpPr>
            <a:spLocks/>
          </p:cNvSpPr>
          <p:nvPr userDrawn="1"/>
        </p:nvSpPr>
        <p:spPr bwMode="auto">
          <a:xfrm>
            <a:off x="8428031" y="3729894"/>
            <a:ext cx="1243621" cy="80595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nvGrpSpPr>
          <p:cNvPr id="48" name="Group 22"/>
          <p:cNvGrpSpPr/>
          <p:nvPr userDrawn="1"/>
        </p:nvGrpSpPr>
        <p:grpSpPr>
          <a:xfrm rot="18810804">
            <a:off x="8987984" y="4022488"/>
            <a:ext cx="1122786" cy="720924"/>
            <a:chOff x="4481513" y="3678059"/>
            <a:chExt cx="1614487" cy="1036638"/>
          </a:xfrm>
        </p:grpSpPr>
        <p:sp>
          <p:nvSpPr>
            <p:cNvPr id="49" name="Rectangle 12"/>
            <p:cNvSpPr>
              <a:spLocks noChangeArrowheads="1"/>
            </p:cNvSpPr>
            <p:nvPr/>
          </p:nvSpPr>
          <p:spPr bwMode="auto">
            <a:xfrm>
              <a:off x="4481513" y="3678059"/>
              <a:ext cx="1614487" cy="344488"/>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0" name="Rectangle 13"/>
            <p:cNvSpPr>
              <a:spLocks noChangeArrowheads="1"/>
            </p:cNvSpPr>
            <p:nvPr/>
          </p:nvSpPr>
          <p:spPr bwMode="auto">
            <a:xfrm>
              <a:off x="4481513" y="4022546"/>
              <a:ext cx="1614487" cy="3444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1" name="Rectangle 14"/>
            <p:cNvSpPr>
              <a:spLocks noChangeArrowheads="1"/>
            </p:cNvSpPr>
            <p:nvPr/>
          </p:nvSpPr>
          <p:spPr bwMode="auto">
            <a:xfrm>
              <a:off x="4481513" y="4367034"/>
              <a:ext cx="1614487" cy="347663"/>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grpSp>
        <p:nvGrpSpPr>
          <p:cNvPr id="52" name="Group 23"/>
          <p:cNvGrpSpPr/>
          <p:nvPr userDrawn="1"/>
        </p:nvGrpSpPr>
        <p:grpSpPr>
          <a:xfrm rot="18810804">
            <a:off x="9758605" y="3211868"/>
            <a:ext cx="1122786" cy="717613"/>
            <a:chOff x="6096000" y="3187521"/>
            <a:chExt cx="1614487" cy="1031876"/>
          </a:xfrm>
        </p:grpSpPr>
        <p:sp>
          <p:nvSpPr>
            <p:cNvPr id="53" name="Rectangle 15"/>
            <p:cNvSpPr>
              <a:spLocks noChangeArrowheads="1"/>
            </p:cNvSpPr>
            <p:nvPr/>
          </p:nvSpPr>
          <p:spPr bwMode="auto">
            <a:xfrm>
              <a:off x="6096000" y="3187521"/>
              <a:ext cx="1614487" cy="344488"/>
            </a:xfrm>
            <a:prstGeom prst="rect">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4" name="Rectangle 16"/>
            <p:cNvSpPr>
              <a:spLocks noChangeArrowheads="1"/>
            </p:cNvSpPr>
            <p:nvPr/>
          </p:nvSpPr>
          <p:spPr bwMode="auto">
            <a:xfrm>
              <a:off x="6096000" y="3532009"/>
              <a:ext cx="1614487" cy="34290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5" name="Rectangle 17"/>
            <p:cNvSpPr>
              <a:spLocks noChangeArrowheads="1"/>
            </p:cNvSpPr>
            <p:nvPr/>
          </p:nvSpPr>
          <p:spPr bwMode="auto">
            <a:xfrm>
              <a:off x="6096000" y="3874909"/>
              <a:ext cx="1614487" cy="344488"/>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grpSp>
        <p:nvGrpSpPr>
          <p:cNvPr id="56" name="Group 223"/>
          <p:cNvGrpSpPr/>
          <p:nvPr userDrawn="1"/>
        </p:nvGrpSpPr>
        <p:grpSpPr>
          <a:xfrm rot="18810804">
            <a:off x="10493141" y="2345531"/>
            <a:ext cx="1290597" cy="720924"/>
            <a:chOff x="7700963" y="3678059"/>
            <a:chExt cx="1855787" cy="1036638"/>
          </a:xfrm>
        </p:grpSpPr>
        <p:sp>
          <p:nvSpPr>
            <p:cNvPr id="57" name="Freeform 7"/>
            <p:cNvSpPr>
              <a:spLocks/>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8" name="Freeform 18"/>
            <p:cNvSpPr>
              <a:spLocks/>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59" name="Rectangle 19"/>
            <p:cNvSpPr>
              <a:spLocks noChangeArrowheads="1"/>
            </p:cNvSpPr>
            <p:nvPr/>
          </p:nvSpPr>
          <p:spPr bwMode="auto">
            <a:xfrm>
              <a:off x="7700963" y="4022546"/>
              <a:ext cx="1619250" cy="3444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0" name="Freeform 20"/>
            <p:cNvSpPr>
              <a:spLocks/>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1" name="Oval 21"/>
            <p:cNvSpPr>
              <a:spLocks noChangeArrowheads="1"/>
            </p:cNvSpPr>
            <p:nvPr/>
          </p:nvSpPr>
          <p:spPr bwMode="auto">
            <a:xfrm>
              <a:off x="9398000" y="4049534"/>
              <a:ext cx="82550" cy="293688"/>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grpSp>
        <p:nvGrpSpPr>
          <p:cNvPr id="62" name="Group 21"/>
          <p:cNvGrpSpPr/>
          <p:nvPr userDrawn="1"/>
        </p:nvGrpSpPr>
        <p:grpSpPr>
          <a:xfrm rot="18810804">
            <a:off x="7489133" y="5151598"/>
            <a:ext cx="1998273" cy="717613"/>
            <a:chOff x="1608138" y="3187521"/>
            <a:chExt cx="2873375" cy="1031876"/>
          </a:xfrm>
        </p:grpSpPr>
        <p:sp>
          <p:nvSpPr>
            <p:cNvPr id="63" name="Freeform 8"/>
            <p:cNvSpPr>
              <a:spLocks/>
            </p:cNvSpPr>
            <p:nvPr/>
          </p:nvSpPr>
          <p:spPr bwMode="auto">
            <a:xfrm>
              <a:off x="1608138" y="3187521"/>
              <a:ext cx="1490662" cy="1031875"/>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Lst>
              <a:ahLst/>
              <a:cxnLst>
                <a:cxn ang="0">
                  <a:pos x="T0" y="T1"/>
                </a:cxn>
                <a:cxn ang="0">
                  <a:pos x="T2" y="T3"/>
                </a:cxn>
                <a:cxn ang="0">
                  <a:pos x="T4" y="T5"/>
                </a:cxn>
                <a:cxn ang="0">
                  <a:pos x="T6" y="T7"/>
                </a:cxn>
                <a:cxn ang="0">
                  <a:pos x="T8" y="T9"/>
                </a:cxn>
                <a:cxn ang="0">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4" name="Freeform 9"/>
            <p:cNvSpPr>
              <a:spLocks/>
            </p:cNvSpPr>
            <p:nvPr/>
          </p:nvSpPr>
          <p:spPr bwMode="auto">
            <a:xfrm>
              <a:off x="2738438" y="3187521"/>
              <a:ext cx="1743075" cy="344488"/>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5" name="Freeform 10"/>
            <p:cNvSpPr>
              <a:spLocks/>
            </p:cNvSpPr>
            <p:nvPr/>
          </p:nvSpPr>
          <p:spPr bwMode="auto">
            <a:xfrm>
              <a:off x="2738438" y="3532009"/>
              <a:ext cx="1743075" cy="34290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6" name="Freeform 11"/>
            <p:cNvSpPr>
              <a:spLocks/>
            </p:cNvSpPr>
            <p:nvPr/>
          </p:nvSpPr>
          <p:spPr bwMode="auto">
            <a:xfrm>
              <a:off x="2738438" y="3874909"/>
              <a:ext cx="1743075" cy="34448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67" name="Freeform 22"/>
            <p:cNvSpPr>
              <a:spLocks/>
            </p:cNvSpPr>
            <p:nvPr/>
          </p:nvSpPr>
          <p:spPr bwMode="auto">
            <a:xfrm>
              <a:off x="1608138" y="3538359"/>
              <a:ext cx="428625" cy="333375"/>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sp>
        <p:nvSpPr>
          <p:cNvPr id="68" name="Freeform 27"/>
          <p:cNvSpPr>
            <a:spLocks/>
          </p:cNvSpPr>
          <p:nvPr userDrawn="1"/>
        </p:nvSpPr>
        <p:spPr bwMode="auto">
          <a:xfrm>
            <a:off x="5805305" y="2424904"/>
            <a:ext cx="6038850" cy="2151062"/>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71" name="Freeform 5"/>
          <p:cNvSpPr>
            <a:spLocks noEditPoints="1"/>
          </p:cNvSpPr>
          <p:nvPr userDrawn="1"/>
        </p:nvSpPr>
        <p:spPr bwMode="auto">
          <a:xfrm>
            <a:off x="8640008" y="3878668"/>
            <a:ext cx="478181" cy="47981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nvGrpSpPr>
          <p:cNvPr id="78" name="Group 240"/>
          <p:cNvGrpSpPr/>
          <p:nvPr userDrawn="1"/>
        </p:nvGrpSpPr>
        <p:grpSpPr>
          <a:xfrm>
            <a:off x="9315547" y="5223944"/>
            <a:ext cx="399354" cy="427478"/>
            <a:chOff x="6138863" y="1941513"/>
            <a:chExt cx="450850" cy="482600"/>
          </a:xfrm>
          <a:solidFill>
            <a:schemeClr val="tx1">
              <a:lumMod val="65000"/>
              <a:lumOff val="35000"/>
            </a:schemeClr>
          </a:solidFill>
        </p:grpSpPr>
        <p:sp>
          <p:nvSpPr>
            <p:cNvPr id="79" name="Freeform 79"/>
            <p:cNvSpPr>
              <a:spLocks noEditPoints="1"/>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80" name="Freeform 80"/>
            <p:cNvSpPr>
              <a:spLocks noEditPoints="1"/>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81" name="Freeform 81"/>
            <p:cNvSpPr>
              <a:spLocks noEditPoints="1"/>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grpSp>
        <p:nvGrpSpPr>
          <p:cNvPr id="82" name="Group 244"/>
          <p:cNvGrpSpPr/>
          <p:nvPr userDrawn="1"/>
        </p:nvGrpSpPr>
        <p:grpSpPr>
          <a:xfrm>
            <a:off x="10842061" y="3615826"/>
            <a:ext cx="389680" cy="390966"/>
            <a:chOff x="4198938" y="2905126"/>
            <a:chExt cx="481012" cy="482600"/>
          </a:xfrm>
          <a:solidFill>
            <a:schemeClr val="tx1">
              <a:lumMod val="65000"/>
              <a:lumOff val="35000"/>
            </a:schemeClr>
          </a:solidFill>
        </p:grpSpPr>
        <p:sp>
          <p:nvSpPr>
            <p:cNvPr id="83"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84"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85"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grpSp>
        <p:nvGrpSpPr>
          <p:cNvPr id="86" name="Group 248"/>
          <p:cNvGrpSpPr/>
          <p:nvPr userDrawn="1"/>
        </p:nvGrpSpPr>
        <p:grpSpPr>
          <a:xfrm>
            <a:off x="10054506" y="2254971"/>
            <a:ext cx="496887" cy="466725"/>
            <a:chOff x="5160963" y="4846638"/>
            <a:chExt cx="496887" cy="466725"/>
          </a:xfrm>
          <a:solidFill>
            <a:schemeClr val="tx1">
              <a:lumMod val="65000"/>
              <a:lumOff val="35000"/>
            </a:schemeClr>
          </a:solidFill>
        </p:grpSpPr>
        <p:sp>
          <p:nvSpPr>
            <p:cNvPr id="87" name="Oval 17"/>
            <p:cNvSpPr>
              <a:spLocks noChangeArrowheads="1"/>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sp>
          <p:nvSpPr>
            <p:cNvPr id="88" name="Freeform 18"/>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lumMod val="75000"/>
                    <a:lumOff val="25000"/>
                  </a:schemeClr>
                </a:solidFill>
              </a:endParaRPr>
            </a:p>
          </p:txBody>
        </p:sp>
      </p:grpSp>
      <p:cxnSp>
        <p:nvCxnSpPr>
          <p:cNvPr id="92" name="Straight Connector 55"/>
          <p:cNvCxnSpPr/>
          <p:nvPr userDrawn="1"/>
        </p:nvCxnSpPr>
        <p:spPr>
          <a:xfrm>
            <a:off x="7361496" y="2468320"/>
            <a:ext cx="0" cy="3178429"/>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837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kon + konu - 3">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139828"/>
            <a:ext cx="2762250" cy="395288"/>
          </a:xfrm>
        </p:spPr>
        <p:txBody>
          <a:bodyPr>
            <a:noAutofit/>
          </a:bodyPr>
          <a:lstStyle>
            <a:lvl1pPr marL="0" indent="0" algn="ctr">
              <a:buNone/>
              <a:defRPr sz="24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4" name="Metin Yer Tutucusu 3"/>
          <p:cNvSpPr>
            <a:spLocks noGrp="1"/>
          </p:cNvSpPr>
          <p:nvPr>
            <p:ph type="body" sz="quarter" idx="12" hasCustomPrompt="1"/>
          </p:nvPr>
        </p:nvSpPr>
        <p:spPr>
          <a:xfrm>
            <a:off x="5016454" y="1925898"/>
            <a:ext cx="6917846" cy="4658623"/>
          </a:xfrm>
        </p:spPr>
        <p:txBody>
          <a:bodyPr numCol="1" spcCol="360000">
            <a:norm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r>
              <a:rPr lang="tr-TR" b="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Düz yazı</a:t>
            </a:r>
          </a:p>
          <a:p>
            <a:r>
              <a:rPr lang="id-ID" b="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Suitable for all categories </a:t>
            </a:r>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business and personal presentation, eaque ipsa quae ab illo inventore veritatis et quasi architecto beatae vitae dicta sunt explicabo.</a:t>
            </a:r>
            <a:endParaRPr lang="id-ID" b="1" i="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but the majority have suffered alteration in some form, by injected humor, or randomized words which don't look even slightly believable. 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 there isn't anything embarrassing hidden in the middle of text.</a:t>
            </a:r>
          </a:p>
        </p:txBody>
      </p:sp>
      <p:sp>
        <p:nvSpPr>
          <p:cNvPr id="68" name="Freeform 27"/>
          <p:cNvSpPr>
            <a:spLocks/>
          </p:cNvSpPr>
          <p:nvPr userDrawn="1"/>
        </p:nvSpPr>
        <p:spPr bwMode="auto">
          <a:xfrm>
            <a:off x="5805305" y="2424904"/>
            <a:ext cx="6038850" cy="2151062"/>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11"/>
          <p:cNvSpPr>
            <a:spLocks/>
          </p:cNvSpPr>
          <p:nvPr userDrawn="1"/>
        </p:nvSpPr>
        <p:spPr bwMode="auto">
          <a:xfrm>
            <a:off x="2382890" y="2399148"/>
            <a:ext cx="1550783" cy="1550783"/>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12"/>
          <p:cNvSpPr>
            <a:spLocks/>
          </p:cNvSpPr>
          <p:nvPr userDrawn="1"/>
        </p:nvSpPr>
        <p:spPr bwMode="auto">
          <a:xfrm>
            <a:off x="2494671" y="2507742"/>
            <a:ext cx="1318666" cy="132048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72" name="Oval 71"/>
          <p:cNvSpPr>
            <a:spLocks noChangeArrowheads="1"/>
          </p:cNvSpPr>
          <p:nvPr userDrawn="1"/>
        </p:nvSpPr>
        <p:spPr bwMode="auto">
          <a:xfrm>
            <a:off x="2661783" y="2674854"/>
            <a:ext cx="984442" cy="985050"/>
          </a:xfrm>
          <a:prstGeom prst="ellipse">
            <a:avLst/>
          </a:prstGeom>
          <a:gradFill>
            <a:gsLst>
              <a:gs pos="0">
                <a:schemeClr val="bg1">
                  <a:lumMod val="85000"/>
                </a:schemeClr>
              </a:gs>
              <a:gs pos="100000">
                <a:schemeClr val="bg1"/>
              </a:gs>
            </a:gsLst>
            <a:lin ang="90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108"/>
          <p:cNvSpPr>
            <a:spLocks/>
          </p:cNvSpPr>
          <p:nvPr userDrawn="1"/>
        </p:nvSpPr>
        <p:spPr bwMode="auto">
          <a:xfrm rot="16200000">
            <a:off x="292321" y="1925899"/>
            <a:ext cx="2024034" cy="202403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109"/>
          <p:cNvSpPr>
            <a:spLocks/>
          </p:cNvSpPr>
          <p:nvPr userDrawn="1"/>
        </p:nvSpPr>
        <p:spPr bwMode="auto">
          <a:xfrm rot="16200000">
            <a:off x="435245" y="2081769"/>
            <a:ext cx="1721082" cy="1723461"/>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75" name="Oval 74"/>
          <p:cNvSpPr>
            <a:spLocks noChangeArrowheads="1"/>
          </p:cNvSpPr>
          <p:nvPr userDrawn="1"/>
        </p:nvSpPr>
        <p:spPr bwMode="auto">
          <a:xfrm rot="16200000">
            <a:off x="652561" y="2300671"/>
            <a:ext cx="1284863" cy="1285656"/>
          </a:xfrm>
          <a:prstGeom prst="ellipse">
            <a:avLst/>
          </a:prstGeom>
          <a:gradFill>
            <a:gsLst>
              <a:gs pos="0">
                <a:schemeClr val="bg1">
                  <a:lumMod val="85000"/>
                </a:schemeClr>
              </a:gs>
              <a:gs pos="100000">
                <a:schemeClr val="bg1"/>
              </a:gs>
            </a:gsLst>
            <a:lin ang="90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120"/>
          <p:cNvSpPr>
            <a:spLocks/>
          </p:cNvSpPr>
          <p:nvPr userDrawn="1"/>
        </p:nvSpPr>
        <p:spPr bwMode="auto">
          <a:xfrm flipV="1">
            <a:off x="2382891" y="4018220"/>
            <a:ext cx="2331984" cy="2331983"/>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121"/>
          <p:cNvSpPr>
            <a:spLocks/>
          </p:cNvSpPr>
          <p:nvPr userDrawn="1"/>
        </p:nvSpPr>
        <p:spPr bwMode="auto">
          <a:xfrm flipV="1">
            <a:off x="2550981" y="4201226"/>
            <a:ext cx="1982938" cy="19856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89" name="Oval 88"/>
          <p:cNvSpPr>
            <a:spLocks noChangeArrowheads="1"/>
          </p:cNvSpPr>
          <p:nvPr userDrawn="1"/>
        </p:nvSpPr>
        <p:spPr bwMode="auto">
          <a:xfrm flipV="1">
            <a:off x="2802275" y="4454347"/>
            <a:ext cx="1480350" cy="1481264"/>
          </a:xfrm>
          <a:prstGeom prst="ellipse">
            <a:avLst/>
          </a:prstGeom>
          <a:gradFill>
            <a:gsLst>
              <a:gs pos="0">
                <a:schemeClr val="bg1">
                  <a:lumMod val="85000"/>
                </a:schemeClr>
              </a:gs>
              <a:gs pos="100000">
                <a:schemeClr val="bg1"/>
              </a:gs>
            </a:gsLst>
            <a:lin ang="900000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124"/>
          <p:cNvSpPr>
            <a:spLocks/>
          </p:cNvSpPr>
          <p:nvPr userDrawn="1"/>
        </p:nvSpPr>
        <p:spPr bwMode="auto">
          <a:xfrm rot="5400000" flipV="1">
            <a:off x="583692" y="4018221"/>
            <a:ext cx="1732663" cy="173266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125"/>
          <p:cNvSpPr>
            <a:spLocks/>
          </p:cNvSpPr>
          <p:nvPr userDrawn="1"/>
        </p:nvSpPr>
        <p:spPr bwMode="auto">
          <a:xfrm rot="5400000" flipV="1">
            <a:off x="706041" y="4142093"/>
            <a:ext cx="1473322" cy="1475360"/>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91440" tIns="45720" rIns="91440" bIns="45720" numCol="1" anchor="t" anchorCtr="0" compatLnSpc="1">
            <a:prstTxWarp prst="textNoShape">
              <a:avLst/>
            </a:prstTxWarp>
          </a:bodyPr>
          <a:lstStyle/>
          <a:p>
            <a:endParaRPr lang="id-ID"/>
          </a:p>
        </p:txBody>
      </p:sp>
      <p:sp>
        <p:nvSpPr>
          <p:cNvPr id="93" name="Oval 92"/>
          <p:cNvSpPr>
            <a:spLocks noChangeArrowheads="1"/>
          </p:cNvSpPr>
          <p:nvPr userDrawn="1"/>
        </p:nvSpPr>
        <p:spPr bwMode="auto">
          <a:xfrm rot="5400000" flipV="1">
            <a:off x="892073" y="4329484"/>
            <a:ext cx="1099900" cy="1100579"/>
          </a:xfrm>
          <a:prstGeom prst="ellipse">
            <a:avLst/>
          </a:prstGeom>
          <a:gradFill>
            <a:gsLst>
              <a:gs pos="0">
                <a:schemeClr val="bg1">
                  <a:lumMod val="85000"/>
                </a:schemeClr>
              </a:gs>
              <a:gs pos="100000">
                <a:schemeClr val="bg1"/>
              </a:gs>
            </a:gsLst>
            <a:lin ang="9000000" scaled="0"/>
          </a:gradFill>
          <a:ln>
            <a:noFill/>
          </a:ln>
        </p:spPr>
        <p:txBody>
          <a:bodyPr vert="horz" wrap="square" lIns="91440" tIns="45720" rIns="91440" bIns="45720" numCol="1" anchor="t" anchorCtr="0" compatLnSpc="1">
            <a:prstTxWarp prst="textNoShape">
              <a:avLst/>
            </a:prstTxWarp>
          </a:bodyPr>
          <a:lstStyle/>
          <a:p>
            <a:endParaRPr lang="id-ID"/>
          </a:p>
        </p:txBody>
      </p:sp>
      <p:grpSp>
        <p:nvGrpSpPr>
          <p:cNvPr id="96" name="Group 20"/>
          <p:cNvGrpSpPr/>
          <p:nvPr userDrawn="1"/>
        </p:nvGrpSpPr>
        <p:grpSpPr>
          <a:xfrm>
            <a:off x="1067625" y="2760169"/>
            <a:ext cx="400028" cy="426726"/>
            <a:chOff x="7938" y="-1587"/>
            <a:chExt cx="1450975" cy="1547812"/>
          </a:xfrm>
          <a:solidFill>
            <a:schemeClr val="accent1"/>
          </a:solidFill>
        </p:grpSpPr>
        <p:sp>
          <p:nvSpPr>
            <p:cNvPr id="97"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00" name="Freeform 11"/>
          <p:cNvSpPr>
            <a:spLocks noEditPoints="1"/>
          </p:cNvSpPr>
          <p:nvPr userDrawn="1"/>
        </p:nvSpPr>
        <p:spPr bwMode="auto">
          <a:xfrm>
            <a:off x="2976998" y="2986043"/>
            <a:ext cx="354012" cy="403151"/>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01" name="Group 59"/>
          <p:cNvGrpSpPr/>
          <p:nvPr userDrawn="1"/>
        </p:nvGrpSpPr>
        <p:grpSpPr>
          <a:xfrm>
            <a:off x="3284809" y="4998437"/>
            <a:ext cx="515282" cy="537326"/>
            <a:chOff x="-251803" y="2267153"/>
            <a:chExt cx="2078037" cy="2166938"/>
          </a:xfrm>
          <a:solidFill>
            <a:schemeClr val="accent4"/>
          </a:solidFill>
        </p:grpSpPr>
        <p:sp>
          <p:nvSpPr>
            <p:cNvPr id="102" name="Freeform 22"/>
            <p:cNvSpPr>
              <a:spLocks/>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4" name="Group 97"/>
          <p:cNvGrpSpPr/>
          <p:nvPr userDrawn="1"/>
        </p:nvGrpSpPr>
        <p:grpSpPr>
          <a:xfrm>
            <a:off x="1242060" y="4762481"/>
            <a:ext cx="415925" cy="293266"/>
            <a:chOff x="3175" y="1588"/>
            <a:chExt cx="1184276" cy="835025"/>
          </a:xfrm>
          <a:solidFill>
            <a:schemeClr val="accent5"/>
          </a:solidFill>
        </p:grpSpPr>
        <p:sp>
          <p:nvSpPr>
            <p:cNvPr id="105" name="Freeform 27"/>
            <p:cNvSpPr>
              <a:spLocks/>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28"/>
            <p:cNvSpPr>
              <a:spLocks/>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107" name="Straight Connector 134"/>
          <p:cNvCxnSpPr/>
          <p:nvPr userDrawn="1"/>
        </p:nvCxnSpPr>
        <p:spPr>
          <a:xfrm flipV="1">
            <a:off x="3434802" y="2104766"/>
            <a:ext cx="387103" cy="37784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Straight Connector 135"/>
          <p:cNvCxnSpPr/>
          <p:nvPr userDrawn="1"/>
        </p:nvCxnSpPr>
        <p:spPr>
          <a:xfrm>
            <a:off x="3832387" y="2107894"/>
            <a:ext cx="1050877"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1052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73FBC63-C649-42C3-9C85-0F873F8F0B35}" type="datetimeFigureOut">
              <a:rPr lang="id-ID" smtClean="0"/>
              <a:t>05/04/2018</a:t>
            </a:fld>
            <a:endParaRPr lang="id-ID"/>
          </a:p>
        </p:txBody>
      </p:sp>
      <p:sp>
        <p:nvSpPr>
          <p:cNvPr id="4" name="Altbilgi Yer Tutucusu 3"/>
          <p:cNvSpPr>
            <a:spLocks noGrp="1"/>
          </p:cNvSpPr>
          <p:nvPr>
            <p:ph type="ftr" sz="quarter" idx="11"/>
          </p:nvPr>
        </p:nvSpPr>
        <p:spPr/>
        <p:txBody>
          <a:bodyPr/>
          <a:lstStyle/>
          <a:p>
            <a:endParaRPr lang="id-ID"/>
          </a:p>
        </p:txBody>
      </p:sp>
      <p:sp>
        <p:nvSpPr>
          <p:cNvPr id="5" name="Slayt Numarası Yer Tutucusu 4"/>
          <p:cNvSpPr>
            <a:spLocks noGrp="1"/>
          </p:cNvSpPr>
          <p:nvPr>
            <p:ph type="sldNum" sz="quarter" idx="12"/>
          </p:nvPr>
        </p:nvSpPr>
        <p:spPr/>
        <p:txBody>
          <a:bodyPr/>
          <a:lstStyle/>
          <a:p>
            <a:fld id="{6176DFD3-2AF0-4B06-81C8-CF1C6F54D29C}" type="slidenum">
              <a:rPr lang="id-ID" smtClean="0"/>
              <a:t>‹#›</a:t>
            </a:fld>
            <a:endParaRPr lang="id-ID"/>
          </a:p>
        </p:txBody>
      </p:sp>
    </p:spTree>
    <p:extLst>
      <p:ext uri="{BB962C8B-B14F-4D97-AF65-F5344CB8AC3E}">
        <p14:creationId xmlns:p14="http://schemas.microsoft.com/office/powerpoint/2010/main" val="3948428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üz metin">
    <p:spTree>
      <p:nvGrpSpPr>
        <p:cNvPr id="1" name=""/>
        <p:cNvGrpSpPr/>
        <p:nvPr/>
      </p:nvGrpSpPr>
      <p:grpSpPr>
        <a:xfrm>
          <a:off x="0" y="0"/>
          <a:ext cx="0" cy="0"/>
          <a:chOff x="0" y="0"/>
          <a:chExt cx="0" cy="0"/>
        </a:xfrm>
      </p:grpSpPr>
      <p:sp>
        <p:nvSpPr>
          <p:cNvPr id="8" name="Rectangle 7"/>
          <p:cNvSpPr/>
          <p:nvPr userDrawn="1"/>
        </p:nvSpPr>
        <p:spPr>
          <a:xfrm>
            <a:off x="0" y="-893"/>
            <a:ext cx="12192000" cy="1701801"/>
          </a:xfrm>
          <a:prstGeom prst="rect">
            <a:avLst/>
          </a:prstGeom>
          <a:pattFill prst="pct5">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grpSp>
        <p:nvGrpSpPr>
          <p:cNvPr id="16" name="Group 15"/>
          <p:cNvGrpSpPr/>
          <p:nvPr userDrawn="1"/>
        </p:nvGrpSpPr>
        <p:grpSpPr>
          <a:xfrm>
            <a:off x="347419" y="6409324"/>
            <a:ext cx="224082" cy="221156"/>
            <a:chOff x="4328868" y="5502988"/>
            <a:chExt cx="500307" cy="493774"/>
          </a:xfrm>
        </p:grpSpPr>
        <p:sp>
          <p:nvSpPr>
            <p:cNvPr id="17" name="Freeform 1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userDrawn="1"/>
        </p:nvGrpSpPr>
        <p:grpSpPr>
          <a:xfrm flipH="1">
            <a:off x="933709" y="6409324"/>
            <a:ext cx="224082" cy="221156"/>
            <a:chOff x="4328868" y="5502988"/>
            <a:chExt cx="500307" cy="493774"/>
          </a:xfrm>
        </p:grpSpPr>
        <p:sp>
          <p:nvSpPr>
            <p:cNvPr id="20" name="Freeform 1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2" name="Straight Connector 21"/>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4" name="Metin Yer Tutucusu 9"/>
          <p:cNvSpPr>
            <a:spLocks noGrp="1"/>
          </p:cNvSpPr>
          <p:nvPr>
            <p:ph type="body" sz="quarter" idx="11" hasCustomPrompt="1"/>
          </p:nvPr>
        </p:nvSpPr>
        <p:spPr>
          <a:xfrm>
            <a:off x="4714875" y="1151856"/>
            <a:ext cx="2762250" cy="395288"/>
          </a:xfrm>
        </p:spPr>
        <p:txBody>
          <a:bodyPr>
            <a:noAutofit/>
          </a:bodyPr>
          <a:lstStyle>
            <a:lvl1pPr marL="0" indent="0" algn="ctr">
              <a:buNone/>
              <a:defRPr sz="2400">
                <a:solidFill>
                  <a:srgbClr val="FFC000"/>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15" name="Metin Yer Tutucusu 3"/>
          <p:cNvSpPr>
            <a:spLocks noGrp="1"/>
          </p:cNvSpPr>
          <p:nvPr>
            <p:ph type="body" sz="quarter" idx="12" hasCustomPrompt="1"/>
          </p:nvPr>
        </p:nvSpPr>
        <p:spPr>
          <a:xfrm>
            <a:off x="2491939" y="1940300"/>
            <a:ext cx="7590524" cy="4469024"/>
          </a:xfrm>
        </p:spPr>
        <p:txBody>
          <a:bodyPr numCol="1" spcCol="360000">
            <a:norm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and personal presentation, eaque ipsa quae ab illo inventore veritatis et quasi architecto beatae vitae dicta sunt explicabo.</a:t>
            </a:r>
            <a:endParaRPr lang="id-ID" b="1" i="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but the majority have suffered alteration in some form, by injected humor, or randomized words which don't look even slightly believable. 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 there isn't anything embarrassing hidden in the middle of text.</a:t>
            </a: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There are many variations of passages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available, but the majority have suffered alteration in some form, by injected humor, or randomized words which don't look even slightly believable. </a:t>
            </a: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 there isn't anything embarrassing hidden in the middle of</a:t>
            </a:r>
          </a:p>
          <a:p>
            <a:pPr algn="just"/>
            <a:r>
              <a:rPr lang="id-ID" b="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Suitable for all categories </a:t>
            </a:r>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business and personal presentation, eaque ipsa quae ab illo inventore veritatis et quasi architecto beatae vitae dicta sunt explicabo.</a:t>
            </a:r>
            <a:endPar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13223237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im + konu - 1">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4" name="Metin Yer Tutucusu 3"/>
          <p:cNvSpPr>
            <a:spLocks noGrp="1"/>
          </p:cNvSpPr>
          <p:nvPr>
            <p:ph type="body" sz="quarter" idx="12" hasCustomPrompt="1"/>
          </p:nvPr>
        </p:nvSpPr>
        <p:spPr>
          <a:xfrm>
            <a:off x="5844429" y="2225036"/>
            <a:ext cx="6089870" cy="3753339"/>
          </a:xfrm>
        </p:spPr>
        <p:txBody>
          <a:bodyPr numCol="1"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and personal presentation, eaque ipsa quae ab illo inventore veritatis et quasi architecto beatae vitae dicta sunt explicabo.</a:t>
            </a:r>
            <a:endParaRPr lang="id-ID" b="1" i="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but the majority have suffered alteration in some form, by injected humor, or randomized words which don't look even slightly believable. 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 there isn't anything embarrassing hidden in the middle of text.</a:t>
            </a: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There are many variations of passages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available, but the majority have suffered alteration in some form, by injected humor, or randomized words which don't look even slightly believable. </a:t>
            </a: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 there isn't</a:t>
            </a:r>
          </a:p>
        </p:txBody>
      </p:sp>
      <p:sp>
        <p:nvSpPr>
          <p:cNvPr id="68" name="Freeform 27"/>
          <p:cNvSpPr>
            <a:spLocks/>
          </p:cNvSpPr>
          <p:nvPr userDrawn="1"/>
        </p:nvSpPr>
        <p:spPr bwMode="auto">
          <a:xfrm>
            <a:off x="5805305" y="2424904"/>
            <a:ext cx="6038850" cy="2151062"/>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Rectangle 44"/>
          <p:cNvSpPr/>
          <p:nvPr userDrawn="1"/>
        </p:nvSpPr>
        <p:spPr>
          <a:xfrm>
            <a:off x="345886" y="4987753"/>
            <a:ext cx="4969744" cy="990621"/>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1" name="Group 68"/>
          <p:cNvGrpSpPr/>
          <p:nvPr/>
        </p:nvGrpSpPr>
        <p:grpSpPr>
          <a:xfrm>
            <a:off x="3893813" y="5408008"/>
            <a:ext cx="286495" cy="247097"/>
            <a:chOff x="6577013" y="-1389063"/>
            <a:chExt cx="3567113" cy="3076576"/>
          </a:xfrm>
          <a:solidFill>
            <a:schemeClr val="bg1"/>
          </a:solidFill>
        </p:grpSpPr>
        <p:sp>
          <p:nvSpPr>
            <p:cNvPr id="42" name="Freeform 10"/>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11"/>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4" name="Picture Placeholder 1"/>
          <p:cNvSpPr>
            <a:spLocks noGrp="1"/>
          </p:cNvSpPr>
          <p:nvPr>
            <p:ph type="pic" sz="quarter" idx="13"/>
          </p:nvPr>
        </p:nvSpPr>
        <p:spPr>
          <a:xfrm>
            <a:off x="347121" y="2225036"/>
            <a:ext cx="4969744" cy="3753338"/>
          </a:xfrm>
        </p:spPr>
      </p:sp>
      <p:cxnSp>
        <p:nvCxnSpPr>
          <p:cNvPr id="45" name="Straight Connector 40"/>
          <p:cNvCxnSpPr/>
          <p:nvPr userDrawn="1"/>
        </p:nvCxnSpPr>
        <p:spPr>
          <a:xfrm>
            <a:off x="5575884" y="1949289"/>
            <a:ext cx="0" cy="428556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Metin Yer Tutucusu 5"/>
          <p:cNvSpPr>
            <a:spLocks noGrp="1"/>
          </p:cNvSpPr>
          <p:nvPr>
            <p:ph type="body" sz="quarter" idx="14" hasCustomPrompt="1"/>
          </p:nvPr>
        </p:nvSpPr>
        <p:spPr>
          <a:xfrm>
            <a:off x="4334482" y="5414709"/>
            <a:ext cx="793750"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Resim </a:t>
            </a:r>
            <a:r>
              <a:rPr lang="tr-TR" dirty="0" err="1" smtClean="0"/>
              <a:t>no</a:t>
            </a:r>
            <a:endParaRPr lang="tr-TR" dirty="0"/>
          </a:p>
        </p:txBody>
      </p:sp>
      <p:sp>
        <p:nvSpPr>
          <p:cNvPr id="48" name="Metin Yer Tutucusu 5"/>
          <p:cNvSpPr>
            <a:spLocks noGrp="1"/>
          </p:cNvSpPr>
          <p:nvPr>
            <p:ph type="body" sz="quarter" idx="15" hasCustomPrompt="1"/>
          </p:nvPr>
        </p:nvSpPr>
        <p:spPr>
          <a:xfrm>
            <a:off x="581871" y="5395658"/>
            <a:ext cx="3124544"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Resim adı</a:t>
            </a:r>
            <a:endParaRPr lang="tr-TR" dirty="0"/>
          </a:p>
        </p:txBody>
      </p:sp>
    </p:spTree>
    <p:extLst>
      <p:ext uri="{BB962C8B-B14F-4D97-AF65-F5344CB8AC3E}">
        <p14:creationId xmlns:p14="http://schemas.microsoft.com/office/powerpoint/2010/main" val="6736462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sim + konu - 2">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4" name="Metin Yer Tutucusu 3"/>
          <p:cNvSpPr>
            <a:spLocks noGrp="1"/>
          </p:cNvSpPr>
          <p:nvPr>
            <p:ph type="body" sz="quarter" idx="12" hasCustomPrompt="1"/>
          </p:nvPr>
        </p:nvSpPr>
        <p:spPr>
          <a:xfrm>
            <a:off x="368633" y="1844983"/>
            <a:ext cx="2808950" cy="4574867"/>
          </a:xfrm>
        </p:spPr>
        <p:txBody>
          <a:bodyPr numCol="1"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and personal presentation, eaque ipsa quae ab illo inventore veritatis et quasi architecto beatae vitae dicta sunt explicabo.</a:t>
            </a:r>
            <a:endParaRPr lang="id-ID" b="1" i="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but the majority have suffered alteration in some form, by injected humor, or randomized words which don't look even slightly humor, or randomized words which don't look even slightly believable. </a:t>
            </a: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a:t>
            </a:r>
          </a:p>
        </p:txBody>
      </p:sp>
      <p:sp>
        <p:nvSpPr>
          <p:cNvPr id="35" name="Rectangle 44"/>
          <p:cNvSpPr/>
          <p:nvPr userDrawn="1"/>
        </p:nvSpPr>
        <p:spPr>
          <a:xfrm>
            <a:off x="6998219" y="5099677"/>
            <a:ext cx="4969744" cy="990621"/>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1" name="Group 68"/>
          <p:cNvGrpSpPr/>
          <p:nvPr/>
        </p:nvGrpSpPr>
        <p:grpSpPr>
          <a:xfrm>
            <a:off x="10546146" y="5519932"/>
            <a:ext cx="286495" cy="247097"/>
            <a:chOff x="6577013" y="-1389063"/>
            <a:chExt cx="3567113" cy="3076576"/>
          </a:xfrm>
          <a:solidFill>
            <a:schemeClr val="bg1"/>
          </a:solidFill>
        </p:grpSpPr>
        <p:sp>
          <p:nvSpPr>
            <p:cNvPr id="42" name="Freeform 10"/>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11"/>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4" name="Picture Placeholder 1"/>
          <p:cNvSpPr>
            <a:spLocks noGrp="1"/>
          </p:cNvSpPr>
          <p:nvPr>
            <p:ph type="pic" sz="quarter" idx="13"/>
          </p:nvPr>
        </p:nvSpPr>
        <p:spPr>
          <a:xfrm>
            <a:off x="6999454" y="2336960"/>
            <a:ext cx="4969744" cy="3753338"/>
          </a:xfrm>
        </p:spPr>
      </p:sp>
      <p:sp>
        <p:nvSpPr>
          <p:cNvPr id="6" name="Metin Yer Tutucusu 5"/>
          <p:cNvSpPr>
            <a:spLocks noGrp="1"/>
          </p:cNvSpPr>
          <p:nvPr>
            <p:ph type="body" sz="quarter" idx="14" hasCustomPrompt="1"/>
          </p:nvPr>
        </p:nvSpPr>
        <p:spPr>
          <a:xfrm>
            <a:off x="10986815" y="5526633"/>
            <a:ext cx="793750"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Resim </a:t>
            </a:r>
            <a:r>
              <a:rPr lang="tr-TR" dirty="0" err="1" smtClean="0"/>
              <a:t>no</a:t>
            </a:r>
            <a:endParaRPr lang="tr-TR" dirty="0"/>
          </a:p>
        </p:txBody>
      </p:sp>
      <p:sp>
        <p:nvSpPr>
          <p:cNvPr id="48" name="Metin Yer Tutucusu 5"/>
          <p:cNvSpPr>
            <a:spLocks noGrp="1"/>
          </p:cNvSpPr>
          <p:nvPr>
            <p:ph type="body" sz="quarter" idx="15" hasCustomPrompt="1"/>
          </p:nvPr>
        </p:nvSpPr>
        <p:spPr>
          <a:xfrm>
            <a:off x="7234204" y="5507582"/>
            <a:ext cx="3124544"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Resim adı</a:t>
            </a:r>
            <a:endParaRPr lang="tr-TR" dirty="0"/>
          </a:p>
        </p:txBody>
      </p:sp>
      <p:cxnSp>
        <p:nvCxnSpPr>
          <p:cNvPr id="17" name="Straight Connector 88"/>
          <p:cNvCxnSpPr/>
          <p:nvPr userDrawn="1"/>
        </p:nvCxnSpPr>
        <p:spPr>
          <a:xfrm>
            <a:off x="3445370" y="2264179"/>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8" name="Metin Yer Tutucusu 3"/>
          <p:cNvSpPr>
            <a:spLocks noGrp="1"/>
          </p:cNvSpPr>
          <p:nvPr>
            <p:ph type="body" sz="quarter" idx="16" hasCustomPrompt="1"/>
          </p:nvPr>
        </p:nvSpPr>
        <p:spPr>
          <a:xfrm>
            <a:off x="3736879" y="1844983"/>
            <a:ext cx="2808950" cy="4574867"/>
          </a:xfrm>
        </p:spPr>
        <p:txBody>
          <a:bodyPr numCol="1"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eaque ipsa quae ab illo inventore veritatis et quasi architecto beatae vitae dicta sunt explicabo.</a:t>
            </a:r>
            <a:endParaRPr lang="id-ID" b="1" i="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but the majority have suffered alteration in some form, by injected humor, or randomized words which don't look even slightly humor, or randomized words which don't look even slightly believable. </a:t>
            </a: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a:t>
            </a:r>
          </a:p>
        </p:txBody>
      </p:sp>
      <p:cxnSp>
        <p:nvCxnSpPr>
          <p:cNvPr id="20" name="Straight Connector 88"/>
          <p:cNvCxnSpPr/>
          <p:nvPr userDrawn="1"/>
        </p:nvCxnSpPr>
        <p:spPr>
          <a:xfrm>
            <a:off x="6769595" y="2264179"/>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75070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sim + konu - 3">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4" name="Metin Yer Tutucusu 3"/>
          <p:cNvSpPr>
            <a:spLocks noGrp="1"/>
          </p:cNvSpPr>
          <p:nvPr>
            <p:ph type="body" sz="quarter" idx="12" hasCustomPrompt="1"/>
          </p:nvPr>
        </p:nvSpPr>
        <p:spPr>
          <a:xfrm>
            <a:off x="368633" y="1844983"/>
            <a:ext cx="2808950" cy="4574867"/>
          </a:xfrm>
        </p:spPr>
        <p:txBody>
          <a:bodyPr numCol="1"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and personal presentation, eaque ipsa quae ab illo inventore veritatis et quasi architecto beatae vitae dicta sunt explicabo.</a:t>
            </a:r>
            <a:endParaRPr lang="id-ID" b="1" i="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but the majority have suffered alteration in some form, by injected humor, or randomized words which don't look even slightly humor, or randomized words which don't look even slightly believable. </a:t>
            </a: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a:t>
            </a:r>
          </a:p>
        </p:txBody>
      </p:sp>
      <p:sp>
        <p:nvSpPr>
          <p:cNvPr id="35" name="Rectangle 44"/>
          <p:cNvSpPr/>
          <p:nvPr userDrawn="1"/>
        </p:nvSpPr>
        <p:spPr>
          <a:xfrm>
            <a:off x="3636064" y="5099677"/>
            <a:ext cx="4969744" cy="990621"/>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1" name="Group 68"/>
          <p:cNvGrpSpPr/>
          <p:nvPr/>
        </p:nvGrpSpPr>
        <p:grpSpPr>
          <a:xfrm>
            <a:off x="7183991" y="5519932"/>
            <a:ext cx="286495" cy="247097"/>
            <a:chOff x="6577013" y="-1389063"/>
            <a:chExt cx="3567113" cy="3076576"/>
          </a:xfrm>
          <a:solidFill>
            <a:schemeClr val="bg1"/>
          </a:solidFill>
        </p:grpSpPr>
        <p:sp>
          <p:nvSpPr>
            <p:cNvPr id="42" name="Freeform 10"/>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11"/>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4" name="Picture Placeholder 1"/>
          <p:cNvSpPr>
            <a:spLocks noGrp="1"/>
          </p:cNvSpPr>
          <p:nvPr>
            <p:ph type="pic" sz="quarter" idx="13"/>
          </p:nvPr>
        </p:nvSpPr>
        <p:spPr>
          <a:xfrm>
            <a:off x="3656349" y="2336960"/>
            <a:ext cx="4969744" cy="3753338"/>
          </a:xfrm>
        </p:spPr>
      </p:sp>
      <p:sp>
        <p:nvSpPr>
          <p:cNvPr id="6" name="Metin Yer Tutucusu 5"/>
          <p:cNvSpPr>
            <a:spLocks noGrp="1"/>
          </p:cNvSpPr>
          <p:nvPr>
            <p:ph type="body" sz="quarter" idx="14" hasCustomPrompt="1"/>
          </p:nvPr>
        </p:nvSpPr>
        <p:spPr>
          <a:xfrm>
            <a:off x="7624660" y="5526633"/>
            <a:ext cx="793750"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Resim </a:t>
            </a:r>
            <a:r>
              <a:rPr lang="tr-TR" dirty="0" err="1" smtClean="0"/>
              <a:t>no</a:t>
            </a:r>
            <a:endParaRPr lang="tr-TR" dirty="0"/>
          </a:p>
        </p:txBody>
      </p:sp>
      <p:sp>
        <p:nvSpPr>
          <p:cNvPr id="48" name="Metin Yer Tutucusu 5"/>
          <p:cNvSpPr>
            <a:spLocks noGrp="1"/>
          </p:cNvSpPr>
          <p:nvPr>
            <p:ph type="body" sz="quarter" idx="15" hasCustomPrompt="1"/>
          </p:nvPr>
        </p:nvSpPr>
        <p:spPr>
          <a:xfrm>
            <a:off x="3872049" y="5507582"/>
            <a:ext cx="3124544"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Resim adı</a:t>
            </a:r>
            <a:endParaRPr lang="tr-TR" dirty="0"/>
          </a:p>
        </p:txBody>
      </p:sp>
      <p:cxnSp>
        <p:nvCxnSpPr>
          <p:cNvPr id="17" name="Straight Connector 88"/>
          <p:cNvCxnSpPr/>
          <p:nvPr userDrawn="1"/>
        </p:nvCxnSpPr>
        <p:spPr>
          <a:xfrm>
            <a:off x="3407270" y="2264179"/>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8" name="Metin Yer Tutucusu 3"/>
          <p:cNvSpPr>
            <a:spLocks noGrp="1"/>
          </p:cNvSpPr>
          <p:nvPr>
            <p:ph type="body" sz="quarter" idx="16" hasCustomPrompt="1"/>
          </p:nvPr>
        </p:nvSpPr>
        <p:spPr>
          <a:xfrm>
            <a:off x="9075052" y="1844983"/>
            <a:ext cx="2808950" cy="4574867"/>
          </a:xfrm>
        </p:spPr>
        <p:txBody>
          <a:bodyPr numCol="1"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and personal presentation, eaque ipsa quae ab illo inventore veritatis et quasi architecto beatae vitae dicta sunt explicabo.</a:t>
            </a:r>
            <a:endParaRPr lang="id-ID" b="1" i="1"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but the majority have suffered alteration in some form, by injected humor, or randomized words which don't look even slightly humor, or randomized words which don't look even slightly believable. </a:t>
            </a:r>
          </a:p>
          <a:p>
            <a:pPr algn="just"/>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If you are going to use a passage of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Lorem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dirty="0" err="1"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Ipsum</a:t>
            </a:r>
            <a:r>
              <a:rPr lang="en-US"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you need to be sure</a:t>
            </a:r>
          </a:p>
        </p:txBody>
      </p:sp>
      <p:cxnSp>
        <p:nvCxnSpPr>
          <p:cNvPr id="20" name="Straight Connector 88"/>
          <p:cNvCxnSpPr/>
          <p:nvPr userDrawn="1"/>
        </p:nvCxnSpPr>
        <p:spPr>
          <a:xfrm>
            <a:off x="8836520" y="2264179"/>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371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ünite sonu">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16" name="Freeform 13"/>
          <p:cNvSpPr>
            <a:spLocks/>
          </p:cNvSpPr>
          <p:nvPr userDrawn="1"/>
        </p:nvSpPr>
        <p:spPr bwMode="auto">
          <a:xfrm>
            <a:off x="10164502" y="3431366"/>
            <a:ext cx="2027498" cy="1482489"/>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14"/>
          <p:cNvSpPr>
            <a:spLocks noEditPoints="1"/>
          </p:cNvSpPr>
          <p:nvPr userDrawn="1"/>
        </p:nvSpPr>
        <p:spPr bwMode="auto">
          <a:xfrm>
            <a:off x="8129058" y="2409672"/>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15"/>
          <p:cNvSpPr>
            <a:spLocks/>
          </p:cNvSpPr>
          <p:nvPr userDrawn="1"/>
        </p:nvSpPr>
        <p:spPr bwMode="auto">
          <a:xfrm>
            <a:off x="6098382" y="3018240"/>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16"/>
          <p:cNvSpPr>
            <a:spLocks/>
          </p:cNvSpPr>
          <p:nvPr userDrawn="1"/>
        </p:nvSpPr>
        <p:spPr bwMode="auto">
          <a:xfrm>
            <a:off x="4070883" y="2652781"/>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17"/>
          <p:cNvSpPr>
            <a:spLocks/>
          </p:cNvSpPr>
          <p:nvPr userDrawn="1"/>
        </p:nvSpPr>
        <p:spPr bwMode="auto">
          <a:xfrm>
            <a:off x="2035441" y="2169741"/>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18"/>
          <p:cNvSpPr>
            <a:spLocks noEditPoints="1"/>
          </p:cNvSpPr>
          <p:nvPr userDrawn="1"/>
        </p:nvSpPr>
        <p:spPr bwMode="auto">
          <a:xfrm>
            <a:off x="3175" y="2258722"/>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Rectangle 9"/>
          <p:cNvSpPr/>
          <p:nvPr userDrawn="1"/>
        </p:nvSpPr>
        <p:spPr>
          <a:xfrm>
            <a:off x="0" y="4913855"/>
            <a:ext cx="12192000" cy="19441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3" name="Straight Connector 24"/>
          <p:cNvCxnSpPr/>
          <p:nvPr userDrawn="1"/>
        </p:nvCxnSpPr>
        <p:spPr>
          <a:xfrm>
            <a:off x="7979275" y="4931231"/>
            <a:ext cx="0" cy="1562907"/>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61"/>
          <p:cNvGrpSpPr/>
          <p:nvPr userDrawn="1"/>
        </p:nvGrpSpPr>
        <p:grpSpPr>
          <a:xfrm>
            <a:off x="7407111" y="2255373"/>
            <a:ext cx="549468" cy="549468"/>
            <a:chOff x="6976426" y="1063501"/>
            <a:chExt cx="549468" cy="549468"/>
          </a:xfrm>
        </p:grpSpPr>
        <p:sp>
          <p:nvSpPr>
            <p:cNvPr id="47" name="Oval 46"/>
            <p:cNvSpPr/>
            <p:nvPr/>
          </p:nvSpPr>
          <p:spPr>
            <a:xfrm>
              <a:off x="6976426" y="1063501"/>
              <a:ext cx="549468" cy="549468"/>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48" name="Oval 47"/>
            <p:cNvSpPr/>
            <p:nvPr/>
          </p:nvSpPr>
          <p:spPr>
            <a:xfrm>
              <a:off x="7120395" y="1207470"/>
              <a:ext cx="261530" cy="26153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Dikdörtgen 2"/>
          <p:cNvSpPr/>
          <p:nvPr userDrawn="1"/>
        </p:nvSpPr>
        <p:spPr>
          <a:xfrm>
            <a:off x="8333567" y="2366861"/>
            <a:ext cx="524683" cy="469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Yer Tutucusu 13"/>
          <p:cNvSpPr>
            <a:spLocks noGrp="1"/>
          </p:cNvSpPr>
          <p:nvPr>
            <p:ph type="body" sz="quarter" idx="13" hasCustomPrompt="1"/>
          </p:nvPr>
        </p:nvSpPr>
        <p:spPr>
          <a:xfrm>
            <a:off x="762000" y="5114925"/>
            <a:ext cx="5086350" cy="706438"/>
          </a:xfrm>
        </p:spPr>
        <p:txBody>
          <a:bodyPr>
            <a:noAutofit/>
          </a:bodyPr>
          <a:lstStyle>
            <a:lvl1pPr marL="0" indent="0">
              <a:buNone/>
              <a:defRPr sz="44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Teşekkürler</a:t>
            </a:r>
            <a:endParaRPr lang="tr-TR" dirty="0"/>
          </a:p>
        </p:txBody>
      </p:sp>
      <p:sp>
        <p:nvSpPr>
          <p:cNvPr id="58" name="Metin Yer Tutucusu 13"/>
          <p:cNvSpPr>
            <a:spLocks noGrp="1"/>
          </p:cNvSpPr>
          <p:nvPr>
            <p:ph type="body" sz="quarter" idx="14" hasCustomPrompt="1"/>
          </p:nvPr>
        </p:nvSpPr>
        <p:spPr>
          <a:xfrm>
            <a:off x="762000" y="5861513"/>
            <a:ext cx="5086350" cy="706438"/>
          </a:xfrm>
        </p:spPr>
        <p:txBody>
          <a:bodyPr>
            <a:noAutofit/>
          </a:bodyPr>
          <a:lstStyle>
            <a:lvl1pPr marL="0" indent="0" rtl="0">
              <a:buNone/>
              <a:defRPr sz="2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Hoca adı (</a:t>
            </a:r>
            <a:r>
              <a:rPr lang="tr-TR" dirty="0" err="1" smtClean="0"/>
              <a:t>Ünvanı</a:t>
            </a:r>
            <a:r>
              <a:rPr lang="tr-TR" dirty="0" smtClean="0"/>
              <a:t> ile)</a:t>
            </a:r>
            <a:endParaRPr lang="tr-TR" dirty="0"/>
          </a:p>
        </p:txBody>
      </p:sp>
      <p:pic>
        <p:nvPicPr>
          <p:cNvPr id="49" name="Resim 4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2759" y="5016875"/>
            <a:ext cx="360000" cy="360000"/>
          </a:xfrm>
          <a:prstGeom prst="rect">
            <a:avLst/>
          </a:prstGeom>
        </p:spPr>
      </p:pic>
      <p:pic>
        <p:nvPicPr>
          <p:cNvPr id="51" name="Resim 5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32759" y="5587417"/>
            <a:ext cx="360000" cy="360000"/>
          </a:xfrm>
          <a:prstGeom prst="rect">
            <a:avLst/>
          </a:prstGeom>
        </p:spPr>
      </p:pic>
      <p:pic>
        <p:nvPicPr>
          <p:cNvPr id="52" name="Resim 5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9909" y="6161481"/>
            <a:ext cx="288000" cy="288000"/>
          </a:xfrm>
          <a:prstGeom prst="rect">
            <a:avLst/>
          </a:prstGeom>
        </p:spPr>
      </p:pic>
      <p:sp>
        <p:nvSpPr>
          <p:cNvPr id="63" name="Metin Yer Tutucusu 13"/>
          <p:cNvSpPr>
            <a:spLocks noGrp="1"/>
          </p:cNvSpPr>
          <p:nvPr>
            <p:ph type="body" sz="quarter" idx="15" hasCustomPrompt="1"/>
          </p:nvPr>
        </p:nvSpPr>
        <p:spPr>
          <a:xfrm>
            <a:off x="8692759" y="5003380"/>
            <a:ext cx="3365891" cy="548212"/>
          </a:xfrm>
        </p:spPr>
        <p:txBody>
          <a:bodyPr>
            <a:noAutofit/>
          </a:bodyPr>
          <a:lstStyle>
            <a:lvl1pPr marL="0" indent="0" rtl="0">
              <a:buNone/>
              <a:defRPr sz="18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Ders adı</a:t>
            </a:r>
            <a:endParaRPr lang="tr-TR" dirty="0"/>
          </a:p>
        </p:txBody>
      </p:sp>
      <p:sp>
        <p:nvSpPr>
          <p:cNvPr id="64" name="Metin Yer Tutucusu 13"/>
          <p:cNvSpPr>
            <a:spLocks noGrp="1"/>
          </p:cNvSpPr>
          <p:nvPr>
            <p:ph type="body" sz="quarter" idx="16" hasCustomPrompt="1"/>
          </p:nvPr>
        </p:nvSpPr>
        <p:spPr>
          <a:xfrm>
            <a:off x="8692759" y="5597379"/>
            <a:ext cx="3365891" cy="548212"/>
          </a:xfrm>
        </p:spPr>
        <p:txBody>
          <a:bodyPr>
            <a:noAutofit/>
          </a:bodyPr>
          <a:lstStyle>
            <a:lvl1pPr marL="0" indent="0" rtl="0">
              <a:buNone/>
              <a:defRPr sz="18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Ünite adı</a:t>
            </a:r>
            <a:endParaRPr lang="tr-TR" dirty="0"/>
          </a:p>
        </p:txBody>
      </p:sp>
      <p:sp>
        <p:nvSpPr>
          <p:cNvPr id="65" name="Metin Yer Tutucusu 13"/>
          <p:cNvSpPr>
            <a:spLocks noGrp="1"/>
          </p:cNvSpPr>
          <p:nvPr>
            <p:ph type="body" sz="quarter" idx="17" hasCustomPrompt="1"/>
          </p:nvPr>
        </p:nvSpPr>
        <p:spPr>
          <a:xfrm>
            <a:off x="8692759" y="6191378"/>
            <a:ext cx="3365891" cy="548212"/>
          </a:xfrm>
        </p:spPr>
        <p:txBody>
          <a:bodyPr>
            <a:noAutofit/>
          </a:bodyPr>
          <a:lstStyle>
            <a:lvl1pPr marL="0" indent="0" rtl="0">
              <a:buNone/>
              <a:defRPr sz="18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dirty="0" smtClean="0"/>
              <a:t>Ünite </a:t>
            </a:r>
            <a:r>
              <a:rPr lang="tr-TR" dirty="0" err="1" smtClean="0"/>
              <a:t>no</a:t>
            </a:r>
            <a:r>
              <a:rPr lang="tr-TR" dirty="0" smtClean="0"/>
              <a:t> (Ünite 1, 2, 3.. şeklinde)</a:t>
            </a:r>
            <a:endParaRPr lang="tr-TR" dirty="0"/>
          </a:p>
        </p:txBody>
      </p:sp>
      <p:pic>
        <p:nvPicPr>
          <p:cNvPr id="53" name="Resim 5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64698" y="443329"/>
            <a:ext cx="3564359" cy="1080000"/>
          </a:xfrm>
          <a:prstGeom prst="rect">
            <a:avLst/>
          </a:prstGeom>
        </p:spPr>
      </p:pic>
      <p:pic>
        <p:nvPicPr>
          <p:cNvPr id="55" name="Resim 5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95974" y="1637396"/>
            <a:ext cx="1901806" cy="648000"/>
          </a:xfrm>
          <a:prstGeom prst="rect">
            <a:avLst/>
          </a:prstGeom>
        </p:spPr>
      </p:pic>
    </p:spTree>
    <p:extLst>
      <p:ext uri="{BB962C8B-B14F-4D97-AF65-F5344CB8AC3E}">
        <p14:creationId xmlns:p14="http://schemas.microsoft.com/office/powerpoint/2010/main" val="109592289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8" name="Picture Placeholder 3"/>
          <p:cNvSpPr>
            <a:spLocks noGrp="1"/>
          </p:cNvSpPr>
          <p:nvPr>
            <p:ph type="pic" sz="quarter" idx="11"/>
          </p:nvPr>
        </p:nvSpPr>
        <p:spPr>
          <a:xfrm>
            <a:off x="8116673" y="1993246"/>
            <a:ext cx="4059266" cy="2635316"/>
          </a:xfrm>
        </p:spPr>
        <p:txBody>
          <a:bodyPr>
            <a:normAutofit/>
          </a:bodyPr>
          <a:lstStyle>
            <a:lvl1pPr>
              <a:defRPr sz="1600">
                <a:solidFill>
                  <a:schemeClr val="accent2"/>
                </a:solidFill>
              </a:defRPr>
            </a:lvl1pPr>
          </a:lstStyle>
          <a:p>
            <a:endParaRPr lang="id-ID"/>
          </a:p>
        </p:txBody>
      </p:sp>
      <p:sp>
        <p:nvSpPr>
          <p:cNvPr id="11" name="Picture Placeholder 3"/>
          <p:cNvSpPr>
            <a:spLocks noGrp="1"/>
          </p:cNvSpPr>
          <p:nvPr>
            <p:ph type="pic" sz="quarter" idx="12"/>
          </p:nvPr>
        </p:nvSpPr>
        <p:spPr>
          <a:xfrm>
            <a:off x="0" y="1993246"/>
            <a:ext cx="4058337" cy="2635316"/>
          </a:xfrm>
        </p:spPr>
        <p:txBody>
          <a:bodyPr>
            <a:normAutofit/>
          </a:bodyPr>
          <a:lstStyle>
            <a:lvl1pPr>
              <a:defRPr sz="1600">
                <a:solidFill>
                  <a:schemeClr val="accent2"/>
                </a:solidFill>
              </a:defRPr>
            </a:lvl1pPr>
          </a:lstStyle>
          <a:p>
            <a:endParaRPr lang="id-ID"/>
          </a:p>
        </p:txBody>
      </p:sp>
      <p:grpSp>
        <p:nvGrpSpPr>
          <p:cNvPr id="17" name="Group 16"/>
          <p:cNvGrpSpPr/>
          <p:nvPr userDrawn="1"/>
        </p:nvGrpSpPr>
        <p:grpSpPr>
          <a:xfrm>
            <a:off x="347419" y="6409324"/>
            <a:ext cx="224082" cy="221156"/>
            <a:chOff x="4328868" y="5502988"/>
            <a:chExt cx="500307" cy="493774"/>
          </a:xfrm>
        </p:grpSpPr>
        <p:sp>
          <p:nvSpPr>
            <p:cNvPr id="18" name="Freeform 1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1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0" name="Group 19"/>
          <p:cNvGrpSpPr/>
          <p:nvPr userDrawn="1"/>
        </p:nvGrpSpPr>
        <p:grpSpPr>
          <a:xfrm flipH="1">
            <a:off x="933709" y="6409324"/>
            <a:ext cx="224082" cy="221156"/>
            <a:chOff x="4328868" y="5502988"/>
            <a:chExt cx="500307" cy="493774"/>
          </a:xfrm>
        </p:grpSpPr>
        <p:sp>
          <p:nvSpPr>
            <p:cNvPr id="21" name="Freeform 2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2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3" name="Straight Connector 22"/>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294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nite alt başlıkları - üçlü">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grpSp>
        <p:nvGrpSpPr>
          <p:cNvPr id="6" name="Group 5"/>
          <p:cNvGrpSpPr/>
          <p:nvPr userDrawn="1"/>
        </p:nvGrpSpPr>
        <p:grpSpPr>
          <a:xfrm>
            <a:off x="347419" y="6409324"/>
            <a:ext cx="224082" cy="221156"/>
            <a:chOff x="4328868" y="5502988"/>
            <a:chExt cx="500307" cy="493774"/>
          </a:xfrm>
        </p:grpSpPr>
        <p:sp>
          <p:nvSpPr>
            <p:cNvPr id="8"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userDrawn="1"/>
        </p:nvGrpSpPr>
        <p:grpSpPr>
          <a:xfrm flipH="1">
            <a:off x="933709"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4" name="Straight Connector 3"/>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Rectangle 117"/>
          <p:cNvSpPr>
            <a:spLocks noChangeArrowheads="1"/>
          </p:cNvSpPr>
          <p:nvPr userDrawn="1"/>
        </p:nvSpPr>
        <p:spPr bwMode="auto">
          <a:xfrm>
            <a:off x="6062068" y="3004481"/>
            <a:ext cx="68001" cy="86500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tr-TR" sz="1800"/>
          </a:p>
        </p:txBody>
      </p:sp>
      <p:sp>
        <p:nvSpPr>
          <p:cNvPr id="57" name="Rectangle 121"/>
          <p:cNvSpPr>
            <a:spLocks noChangeArrowheads="1"/>
          </p:cNvSpPr>
          <p:nvPr userDrawn="1"/>
        </p:nvSpPr>
        <p:spPr bwMode="auto">
          <a:xfrm>
            <a:off x="6062663" y="4229502"/>
            <a:ext cx="67406" cy="996585"/>
          </a:xfrm>
          <a:prstGeom prst="rect">
            <a:avLst/>
          </a:prstGeom>
          <a:solidFill>
            <a:schemeClr val="accent3"/>
          </a:solidFill>
          <a:ln>
            <a:noFill/>
          </a:ln>
        </p:spPr>
        <p:txBody>
          <a:bodyPr/>
          <a:lstStyle/>
          <a:p>
            <a:pPr eaLnBrk="1" fontAlgn="auto" hangingPunct="1">
              <a:spcBef>
                <a:spcPts val="0"/>
              </a:spcBef>
              <a:spcAft>
                <a:spcPts val="0"/>
              </a:spcAft>
              <a:defRPr/>
            </a:pPr>
            <a:endParaRPr lang="id-ID">
              <a:latin typeface="+mn-lt"/>
              <a:ea typeface="+mn-ea"/>
            </a:endParaRPr>
          </a:p>
        </p:txBody>
      </p:sp>
      <p:sp>
        <p:nvSpPr>
          <p:cNvPr id="58" name="TextBox 50"/>
          <p:cNvSpPr txBox="1"/>
          <p:nvPr userDrawn="1"/>
        </p:nvSpPr>
        <p:spPr>
          <a:xfrm>
            <a:off x="5459449" y="1298373"/>
            <a:ext cx="1273105" cy="369332"/>
          </a:xfrm>
          <a:prstGeom prst="rect">
            <a:avLst/>
          </a:prstGeom>
          <a:noFill/>
        </p:spPr>
        <p:txBody>
          <a:bodyPr wrap="none">
            <a:spAutoFit/>
          </a:bodyPr>
          <a:lstStyle/>
          <a:p>
            <a:pPr algn="ctr" eaLnBrk="1" fontAlgn="auto" hangingPunct="1">
              <a:spcBef>
                <a:spcPts val="0"/>
              </a:spcBef>
              <a:spcAft>
                <a:spcPts val="0"/>
              </a:spcAft>
              <a:defRPr/>
            </a:pPr>
            <a:r>
              <a:rPr lang="tr-TR"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ünite</a:t>
            </a:r>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tr-TR" dirty="0" smtClean="0">
                <a:solidFill>
                  <a:schemeClr val="accent2"/>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başlıkları</a:t>
            </a:r>
            <a:endParaRPr lang="en-US" dirty="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nvGrpSpPr>
          <p:cNvPr id="60" name="Group 1"/>
          <p:cNvGrpSpPr>
            <a:grpSpLocks/>
          </p:cNvGrpSpPr>
          <p:nvPr userDrawn="1"/>
        </p:nvGrpSpPr>
        <p:grpSpPr bwMode="auto">
          <a:xfrm>
            <a:off x="6010274" y="1715129"/>
            <a:ext cx="171589" cy="980186"/>
            <a:chOff x="6010488" y="2172698"/>
            <a:chExt cx="171376" cy="1201650"/>
          </a:xfrm>
        </p:grpSpPr>
        <p:sp>
          <p:nvSpPr>
            <p:cNvPr id="61" name="Oval 6"/>
            <p:cNvSpPr>
              <a:spLocks noChangeArrowheads="1"/>
            </p:cNvSpPr>
            <p:nvPr/>
          </p:nvSpPr>
          <p:spPr bwMode="auto">
            <a:xfrm>
              <a:off x="6010488" y="2172698"/>
              <a:ext cx="171376" cy="1717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tr-TR" sz="1800"/>
            </a:p>
          </p:txBody>
        </p:sp>
        <p:sp>
          <p:nvSpPr>
            <p:cNvPr id="62" name="Rectangle 7"/>
            <p:cNvSpPr>
              <a:spLocks noChangeArrowheads="1"/>
            </p:cNvSpPr>
            <p:nvPr/>
          </p:nvSpPr>
          <p:spPr bwMode="auto">
            <a:xfrm>
              <a:off x="6062218" y="2330348"/>
              <a:ext cx="67917" cy="104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tr-TR" sz="1800"/>
            </a:p>
          </p:txBody>
        </p:sp>
      </p:grpSp>
      <p:grpSp>
        <p:nvGrpSpPr>
          <p:cNvPr id="63" name="Group 10"/>
          <p:cNvGrpSpPr/>
          <p:nvPr userDrawn="1"/>
        </p:nvGrpSpPr>
        <p:grpSpPr>
          <a:xfrm>
            <a:off x="5928113" y="2685867"/>
            <a:ext cx="354012" cy="352956"/>
            <a:chOff x="5918994" y="3280833"/>
            <a:chExt cx="354012" cy="352956"/>
          </a:xfrm>
          <a:solidFill>
            <a:schemeClr val="accent1"/>
          </a:solidFill>
        </p:grpSpPr>
        <p:sp>
          <p:nvSpPr>
            <p:cNvPr id="64" name="Oval 63"/>
            <p:cNvSpPr>
              <a:spLocks noChangeArrowheads="1"/>
            </p:cNvSpPr>
            <p:nvPr/>
          </p:nvSpPr>
          <p:spPr bwMode="auto">
            <a:xfrm>
              <a:off x="6010488" y="3371623"/>
              <a:ext cx="171376" cy="171727"/>
            </a:xfrm>
            <a:prstGeom prst="ellipse">
              <a:avLst/>
            </a:prstGeom>
            <a:grpFill/>
            <a:ln>
              <a:noFill/>
            </a:ln>
            <a:extLst/>
          </p:spPr>
          <p:txBody>
            <a:bodyPr/>
            <a:lstStyle/>
            <a:p>
              <a:pPr eaLnBrk="1" fontAlgn="auto" hangingPunct="1">
                <a:spcBef>
                  <a:spcPts val="0"/>
                </a:spcBef>
                <a:spcAft>
                  <a:spcPts val="0"/>
                </a:spcAft>
                <a:defRPr/>
              </a:pPr>
              <a:endParaRPr lang="id-ID">
                <a:latin typeface="+mn-lt"/>
                <a:ea typeface="+mn-ea"/>
              </a:endParaRPr>
            </a:p>
          </p:txBody>
        </p:sp>
        <p:sp>
          <p:nvSpPr>
            <p:cNvPr id="65" name="Freeform 8"/>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eaLnBrk="1" fontAlgn="auto" hangingPunct="1">
                <a:spcBef>
                  <a:spcPts val="0"/>
                </a:spcBef>
                <a:spcAft>
                  <a:spcPts val="0"/>
                </a:spcAft>
                <a:defRPr/>
              </a:pPr>
              <a:endParaRPr lang="id-ID">
                <a:latin typeface="+mn-lt"/>
                <a:ea typeface="+mn-ea"/>
              </a:endParaRPr>
            </a:p>
          </p:txBody>
        </p:sp>
      </p:grpSp>
      <p:grpSp>
        <p:nvGrpSpPr>
          <p:cNvPr id="66" name="Group 118"/>
          <p:cNvGrpSpPr/>
          <p:nvPr userDrawn="1"/>
        </p:nvGrpSpPr>
        <p:grpSpPr>
          <a:xfrm>
            <a:off x="5937724" y="3869483"/>
            <a:ext cx="354012" cy="352956"/>
            <a:chOff x="5918994" y="3280833"/>
            <a:chExt cx="354012" cy="352956"/>
          </a:xfrm>
          <a:solidFill>
            <a:schemeClr val="accent2"/>
          </a:solidFill>
        </p:grpSpPr>
        <p:sp>
          <p:nvSpPr>
            <p:cNvPr id="67" name="Oval 66"/>
            <p:cNvSpPr>
              <a:spLocks noChangeArrowheads="1"/>
            </p:cNvSpPr>
            <p:nvPr/>
          </p:nvSpPr>
          <p:spPr bwMode="auto">
            <a:xfrm>
              <a:off x="6010488" y="3371623"/>
              <a:ext cx="171376" cy="171727"/>
            </a:xfrm>
            <a:prstGeom prst="ellipse">
              <a:avLst/>
            </a:prstGeom>
            <a:grpFill/>
            <a:ln>
              <a:noFill/>
            </a:ln>
            <a:extLst/>
          </p:spPr>
          <p:txBody>
            <a:bodyPr/>
            <a:lstStyle/>
            <a:p>
              <a:pPr eaLnBrk="1" fontAlgn="auto" hangingPunct="1">
                <a:spcBef>
                  <a:spcPts val="0"/>
                </a:spcBef>
                <a:spcAft>
                  <a:spcPts val="0"/>
                </a:spcAft>
                <a:defRPr/>
              </a:pPr>
              <a:endParaRPr lang="id-ID">
                <a:latin typeface="+mn-lt"/>
                <a:ea typeface="+mn-ea"/>
              </a:endParaRPr>
            </a:p>
          </p:txBody>
        </p:sp>
        <p:sp>
          <p:nvSpPr>
            <p:cNvPr id="68"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eaLnBrk="1" fontAlgn="auto" hangingPunct="1">
                <a:spcBef>
                  <a:spcPts val="0"/>
                </a:spcBef>
                <a:spcAft>
                  <a:spcPts val="0"/>
                </a:spcAft>
                <a:defRPr/>
              </a:pPr>
              <a:endParaRPr lang="id-ID">
                <a:latin typeface="+mn-lt"/>
                <a:ea typeface="+mn-ea"/>
              </a:endParaRPr>
            </a:p>
          </p:txBody>
        </p:sp>
      </p:grpSp>
      <p:cxnSp>
        <p:nvCxnSpPr>
          <p:cNvPr id="69" name="Straight Connector 12"/>
          <p:cNvCxnSpPr/>
          <p:nvPr userDrawn="1"/>
        </p:nvCxnSpPr>
        <p:spPr>
          <a:xfrm>
            <a:off x="6487097" y="2786583"/>
            <a:ext cx="3470042"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122"/>
          <p:cNvCxnSpPr/>
          <p:nvPr userDrawn="1"/>
        </p:nvCxnSpPr>
        <p:spPr>
          <a:xfrm>
            <a:off x="2069462" y="4004689"/>
            <a:ext cx="3617361" cy="4933"/>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75" name="Metin Yer Tutucusu 74"/>
          <p:cNvSpPr>
            <a:spLocks noGrp="1"/>
          </p:cNvSpPr>
          <p:nvPr>
            <p:ph type="body" sz="quarter" idx="10" hasCustomPrompt="1"/>
          </p:nvPr>
        </p:nvSpPr>
        <p:spPr>
          <a:xfrm>
            <a:off x="-123825" y="390525"/>
            <a:ext cx="12315825" cy="590550"/>
          </a:xfrm>
        </p:spPr>
        <p:txBody>
          <a:bodyPr>
            <a:noAutofit/>
          </a:bodyPr>
          <a:lstStyle>
            <a:lvl1pPr marL="0" indent="0" algn="ctr">
              <a:buNone/>
              <a:defRPr sz="3000" b="1"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ctr">
              <a:defRPr sz="2000">
                <a:latin typeface="Arial Narrow" panose="020B0606020202030204" pitchFamily="34" charset="0"/>
              </a:defRPr>
            </a:lvl2pPr>
            <a:lvl3pPr algn="ctr">
              <a:defRPr sz="2000">
                <a:latin typeface="Arial Narrow" panose="020B0606020202030204" pitchFamily="34" charset="0"/>
              </a:defRPr>
            </a:lvl3pPr>
            <a:lvl4pPr algn="ctr">
              <a:defRPr sz="2000">
                <a:latin typeface="Arial Narrow" panose="020B0606020202030204" pitchFamily="34" charset="0"/>
              </a:defRPr>
            </a:lvl4pPr>
            <a:lvl5pPr algn="ctr">
              <a:defRPr sz="2000">
                <a:latin typeface="Arial Narrow" panose="020B0606020202030204" pitchFamily="34" charset="0"/>
              </a:defRPr>
            </a:lvl5pPr>
          </a:lstStyle>
          <a:p>
            <a:pPr lvl="0"/>
            <a:r>
              <a:rPr lang="tr-TR" dirty="0" smtClean="0"/>
              <a:t>ünite adı </a:t>
            </a:r>
            <a:endParaRPr lang="tr-TR" dirty="0"/>
          </a:p>
        </p:txBody>
      </p:sp>
      <p:sp>
        <p:nvSpPr>
          <p:cNvPr id="77" name="Metin Yer Tutucusu 76"/>
          <p:cNvSpPr>
            <a:spLocks noGrp="1"/>
          </p:cNvSpPr>
          <p:nvPr>
            <p:ph type="body" sz="quarter" idx="11"/>
          </p:nvPr>
        </p:nvSpPr>
        <p:spPr>
          <a:xfrm>
            <a:off x="7155543" y="3181220"/>
            <a:ext cx="3514725" cy="930275"/>
          </a:xfrm>
        </p:spPr>
        <p:txBody>
          <a:bodyPr>
            <a:noAutofit/>
          </a:bodyPr>
          <a:lstStyle>
            <a:lvl1pPr marL="0" indent="0" algn="r" eaLnBrk="1" fontAlgn="auto" hangingPunct="1">
              <a:spcBef>
                <a:spcPts val="0"/>
              </a:spcBef>
              <a:spcAft>
                <a:spcPts val="0"/>
              </a:spcAft>
              <a:buFont typeface="+mj-lt"/>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algn="r" eaLnBrk="1" fontAlgn="auto" hangingPunct="1">
              <a:spcBef>
                <a:spcPts val="0"/>
              </a:spcBef>
              <a:spcAft>
                <a:spcPts val="0"/>
              </a:spcAft>
              <a:defRPr/>
            </a:pPr>
            <a:endParaRPr lang="id-ID" dirty="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79" name="Metin Yer Tutucusu 78"/>
          <p:cNvSpPr>
            <a:spLocks noGrp="1"/>
          </p:cNvSpPr>
          <p:nvPr>
            <p:ph type="body" sz="quarter" idx="12"/>
          </p:nvPr>
        </p:nvSpPr>
        <p:spPr>
          <a:xfrm>
            <a:off x="1264277" y="4409168"/>
            <a:ext cx="3609975" cy="1390650"/>
          </a:xfrm>
        </p:spPr>
        <p:txBody>
          <a:bodyPr>
            <a:noAutofit/>
          </a:bodyPr>
          <a:lstStyle>
            <a:lvl1pPr marL="0" indent="0" algn="l" eaLnBrk="1" fontAlgn="auto" hangingPunct="1">
              <a:spcBef>
                <a:spcPts val="0"/>
              </a:spcBef>
              <a:spcAft>
                <a:spcPts val="0"/>
              </a:spcAft>
              <a:buNone/>
              <a:defRPr sz="18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eaLnBrk="1" fontAlgn="auto" hangingPunct="1">
              <a:spcBef>
                <a:spcPts val="0"/>
              </a:spcBef>
              <a:spcAft>
                <a:spcPts val="0"/>
              </a:spcAft>
              <a:defRPr/>
            </a:pPr>
            <a:endParaRPr lang="id-ID" b="1" dirty="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80" name="Resim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6264" y="2597646"/>
            <a:ext cx="432000" cy="432000"/>
          </a:xfrm>
          <a:prstGeom prst="rect">
            <a:avLst/>
          </a:prstGeom>
        </p:spPr>
      </p:pic>
      <p:pic>
        <p:nvPicPr>
          <p:cNvPr id="81" name="Resim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0735" y="3864023"/>
            <a:ext cx="432000" cy="432000"/>
          </a:xfrm>
          <a:prstGeom prst="rect">
            <a:avLst/>
          </a:prstGeom>
        </p:spPr>
      </p:pic>
      <p:grpSp>
        <p:nvGrpSpPr>
          <p:cNvPr id="31" name="Group 13"/>
          <p:cNvGrpSpPr/>
          <p:nvPr userDrawn="1"/>
        </p:nvGrpSpPr>
        <p:grpSpPr>
          <a:xfrm>
            <a:off x="5928604" y="5208398"/>
            <a:ext cx="354012" cy="352956"/>
            <a:chOff x="5918994" y="3280833"/>
            <a:chExt cx="354012" cy="352956"/>
          </a:xfrm>
          <a:solidFill>
            <a:schemeClr val="accent3"/>
          </a:solidFill>
        </p:grpSpPr>
        <p:sp>
          <p:nvSpPr>
            <p:cNvPr id="32" name="Oval 31"/>
            <p:cNvSpPr>
              <a:spLocks noChangeArrowheads="1"/>
            </p:cNvSpPr>
            <p:nvPr/>
          </p:nvSpPr>
          <p:spPr bwMode="auto">
            <a:xfrm>
              <a:off x="6010488" y="3371623"/>
              <a:ext cx="171376" cy="171727"/>
            </a:xfrm>
            <a:prstGeom prst="ellipse">
              <a:avLst/>
            </a:prstGeom>
            <a:grpFill/>
            <a:ln>
              <a:noFill/>
            </a:ln>
            <a:extLst/>
          </p:spPr>
          <p:txBody>
            <a:bodyPr/>
            <a:lstStyle/>
            <a:p>
              <a:pPr eaLnBrk="1" fontAlgn="auto" hangingPunct="1">
                <a:spcBef>
                  <a:spcPts val="0"/>
                </a:spcBef>
                <a:spcAft>
                  <a:spcPts val="0"/>
                </a:spcAft>
                <a:defRPr/>
              </a:pPr>
              <a:endParaRPr lang="id-ID">
                <a:latin typeface="+mn-lt"/>
                <a:ea typeface="+mn-ea"/>
              </a:endParaRPr>
            </a:p>
          </p:txBody>
        </p:sp>
        <p:sp>
          <p:nvSpPr>
            <p:cNvPr id="33"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eaLnBrk="1" fontAlgn="auto" hangingPunct="1">
                <a:spcBef>
                  <a:spcPts val="0"/>
                </a:spcBef>
                <a:spcAft>
                  <a:spcPts val="0"/>
                </a:spcAft>
                <a:defRPr/>
              </a:pPr>
              <a:endParaRPr lang="id-ID">
                <a:latin typeface="+mn-lt"/>
                <a:ea typeface="+mn-ea"/>
              </a:endParaRPr>
            </a:p>
          </p:txBody>
        </p:sp>
      </p:grpSp>
    </p:spTree>
    <p:extLst>
      <p:ext uri="{BB962C8B-B14F-4D97-AF65-F5344CB8AC3E}">
        <p14:creationId xmlns:p14="http://schemas.microsoft.com/office/powerpoint/2010/main" val="30873448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2"/>
              </a:solidFill>
            </a:endParaRPr>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sp>
        <p:nvSpPr>
          <p:cNvPr id="11" name="Picture Placeholder 3"/>
          <p:cNvSpPr>
            <a:spLocks noGrp="1"/>
          </p:cNvSpPr>
          <p:nvPr>
            <p:ph type="pic" sz="quarter" idx="12"/>
          </p:nvPr>
        </p:nvSpPr>
        <p:spPr>
          <a:xfrm>
            <a:off x="0" y="1993246"/>
            <a:ext cx="12192000" cy="2635316"/>
          </a:xfrm>
        </p:spPr>
        <p:txBody>
          <a:bodyPr>
            <a:normAutofit/>
          </a:bodyPr>
          <a:lstStyle>
            <a:lvl1pPr>
              <a:defRPr sz="1600">
                <a:solidFill>
                  <a:schemeClr val="accent2"/>
                </a:solidFill>
              </a:defRPr>
            </a:lvl1pPr>
          </a:lstStyle>
          <a:p>
            <a:endParaRPr lang="id-ID"/>
          </a:p>
        </p:txBody>
      </p:sp>
      <p:grpSp>
        <p:nvGrpSpPr>
          <p:cNvPr id="15" name="Group 14"/>
          <p:cNvGrpSpPr/>
          <p:nvPr userDrawn="1"/>
        </p:nvGrpSpPr>
        <p:grpSpPr>
          <a:xfrm>
            <a:off x="347419" y="6409324"/>
            <a:ext cx="224082" cy="221156"/>
            <a:chOff x="4328868" y="5502988"/>
            <a:chExt cx="500307" cy="493774"/>
          </a:xfrm>
        </p:grpSpPr>
        <p:sp>
          <p:nvSpPr>
            <p:cNvPr id="16" name="Freeform 1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1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8" name="Group 17"/>
          <p:cNvGrpSpPr/>
          <p:nvPr userDrawn="1"/>
        </p:nvGrpSpPr>
        <p:grpSpPr>
          <a:xfrm flipH="1">
            <a:off x="933709" y="6409324"/>
            <a:ext cx="224082" cy="221156"/>
            <a:chOff x="4328868" y="5502988"/>
            <a:chExt cx="500307" cy="493774"/>
          </a:xfrm>
        </p:grpSpPr>
        <p:sp>
          <p:nvSpPr>
            <p:cNvPr id="19" name="Freeform 1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1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1" name="Straight Connector 2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9086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2034000" cy="2286000"/>
          </a:xfrm>
        </p:spPr>
        <p:txBody>
          <a:bodyPr/>
          <a:lstStyle>
            <a:lvl1pPr>
              <a:defRPr sz="1800">
                <a:solidFill>
                  <a:schemeClr val="accent2"/>
                </a:solidFill>
              </a:defRPr>
            </a:lvl1pPr>
          </a:lstStyle>
          <a:p>
            <a:endParaRPr lang="id-ID"/>
          </a:p>
        </p:txBody>
      </p:sp>
      <p:sp>
        <p:nvSpPr>
          <p:cNvPr id="8" name="Picture Placeholder 3"/>
          <p:cNvSpPr>
            <a:spLocks noGrp="1"/>
          </p:cNvSpPr>
          <p:nvPr>
            <p:ph type="pic" sz="quarter" idx="11"/>
          </p:nvPr>
        </p:nvSpPr>
        <p:spPr>
          <a:xfrm>
            <a:off x="0" y="2286000"/>
            <a:ext cx="2034000" cy="2286000"/>
          </a:xfrm>
        </p:spPr>
        <p:txBody>
          <a:bodyPr/>
          <a:lstStyle>
            <a:lvl1pPr>
              <a:defRPr sz="1800">
                <a:solidFill>
                  <a:schemeClr val="accent2"/>
                </a:solidFill>
              </a:defRPr>
            </a:lvl1pPr>
          </a:lstStyle>
          <a:p>
            <a:endParaRPr lang="id-ID"/>
          </a:p>
        </p:txBody>
      </p:sp>
      <p:sp>
        <p:nvSpPr>
          <p:cNvPr id="9" name="Picture Placeholder 3"/>
          <p:cNvSpPr>
            <a:spLocks noGrp="1"/>
          </p:cNvSpPr>
          <p:nvPr>
            <p:ph type="pic" sz="quarter" idx="12"/>
          </p:nvPr>
        </p:nvSpPr>
        <p:spPr>
          <a:xfrm>
            <a:off x="0" y="4572000"/>
            <a:ext cx="2034000" cy="2286000"/>
          </a:xfrm>
        </p:spPr>
        <p:txBody>
          <a:bodyPr/>
          <a:lstStyle>
            <a:lvl1pPr>
              <a:defRPr sz="1800">
                <a:solidFill>
                  <a:schemeClr val="accent2"/>
                </a:solidFill>
              </a:defRPr>
            </a:lvl1pPr>
          </a:lstStyle>
          <a:p>
            <a:endParaRPr lang="id-ID"/>
          </a:p>
        </p:txBody>
      </p:sp>
      <p:sp>
        <p:nvSpPr>
          <p:cNvPr id="10" name="Picture Placeholder 3"/>
          <p:cNvSpPr>
            <a:spLocks noGrp="1"/>
          </p:cNvSpPr>
          <p:nvPr>
            <p:ph type="pic" sz="quarter" idx="13"/>
          </p:nvPr>
        </p:nvSpPr>
        <p:spPr>
          <a:xfrm>
            <a:off x="2037319" y="0"/>
            <a:ext cx="2034000" cy="2286000"/>
          </a:xfrm>
        </p:spPr>
        <p:txBody>
          <a:bodyPr/>
          <a:lstStyle>
            <a:lvl1pPr>
              <a:defRPr sz="1800">
                <a:solidFill>
                  <a:schemeClr val="accent2"/>
                </a:solidFill>
              </a:defRPr>
            </a:lvl1pPr>
          </a:lstStyle>
          <a:p>
            <a:endParaRPr lang="id-ID"/>
          </a:p>
        </p:txBody>
      </p:sp>
      <p:sp>
        <p:nvSpPr>
          <p:cNvPr id="12" name="Picture Placeholder 3"/>
          <p:cNvSpPr>
            <a:spLocks noGrp="1"/>
          </p:cNvSpPr>
          <p:nvPr>
            <p:ph type="pic" sz="quarter" idx="14"/>
          </p:nvPr>
        </p:nvSpPr>
        <p:spPr>
          <a:xfrm>
            <a:off x="2037319" y="2286000"/>
            <a:ext cx="2034000" cy="2286000"/>
          </a:xfrm>
        </p:spPr>
        <p:txBody>
          <a:bodyPr/>
          <a:lstStyle>
            <a:lvl1pPr>
              <a:defRPr sz="1800">
                <a:solidFill>
                  <a:schemeClr val="accent2"/>
                </a:solidFill>
              </a:defRPr>
            </a:lvl1pPr>
          </a:lstStyle>
          <a:p>
            <a:endParaRPr lang="id-ID"/>
          </a:p>
        </p:txBody>
      </p:sp>
      <p:sp>
        <p:nvSpPr>
          <p:cNvPr id="13" name="Picture Placeholder 3"/>
          <p:cNvSpPr>
            <a:spLocks noGrp="1"/>
          </p:cNvSpPr>
          <p:nvPr>
            <p:ph type="pic" sz="quarter" idx="15"/>
          </p:nvPr>
        </p:nvSpPr>
        <p:spPr>
          <a:xfrm>
            <a:off x="2037319" y="4572000"/>
            <a:ext cx="2034000" cy="2286000"/>
          </a:xfrm>
        </p:spPr>
        <p:txBody>
          <a:bodyPr/>
          <a:lstStyle>
            <a:lvl1pPr>
              <a:defRPr sz="1800">
                <a:solidFill>
                  <a:schemeClr val="accent2"/>
                </a:solidFill>
              </a:defRPr>
            </a:lvl1pPr>
          </a:lstStyle>
          <a:p>
            <a:endParaRPr lang="id-ID"/>
          </a:p>
        </p:txBody>
      </p:sp>
      <p:sp>
        <p:nvSpPr>
          <p:cNvPr id="14" name="Picture Placeholder 3"/>
          <p:cNvSpPr>
            <a:spLocks noGrp="1"/>
          </p:cNvSpPr>
          <p:nvPr>
            <p:ph type="pic" sz="quarter" idx="16"/>
          </p:nvPr>
        </p:nvSpPr>
        <p:spPr>
          <a:xfrm>
            <a:off x="4071319" y="0"/>
            <a:ext cx="2034000" cy="2286000"/>
          </a:xfrm>
        </p:spPr>
        <p:txBody>
          <a:bodyPr/>
          <a:lstStyle>
            <a:lvl1pPr>
              <a:defRPr sz="1800">
                <a:solidFill>
                  <a:schemeClr val="accent2"/>
                </a:solidFill>
              </a:defRPr>
            </a:lvl1pPr>
          </a:lstStyle>
          <a:p>
            <a:endParaRPr lang="id-ID"/>
          </a:p>
        </p:txBody>
      </p:sp>
      <p:sp>
        <p:nvSpPr>
          <p:cNvPr id="15" name="Picture Placeholder 3"/>
          <p:cNvSpPr>
            <a:spLocks noGrp="1"/>
          </p:cNvSpPr>
          <p:nvPr>
            <p:ph type="pic" sz="quarter" idx="17"/>
          </p:nvPr>
        </p:nvSpPr>
        <p:spPr>
          <a:xfrm>
            <a:off x="4071319" y="2286000"/>
            <a:ext cx="2034000" cy="2286000"/>
          </a:xfrm>
        </p:spPr>
        <p:txBody>
          <a:bodyPr/>
          <a:lstStyle>
            <a:lvl1pPr>
              <a:defRPr sz="1800">
                <a:solidFill>
                  <a:schemeClr val="accent2"/>
                </a:solidFill>
              </a:defRPr>
            </a:lvl1pPr>
          </a:lstStyle>
          <a:p>
            <a:endParaRPr lang="id-ID"/>
          </a:p>
        </p:txBody>
      </p:sp>
      <p:sp>
        <p:nvSpPr>
          <p:cNvPr id="16" name="Picture Placeholder 3"/>
          <p:cNvSpPr>
            <a:spLocks noGrp="1"/>
          </p:cNvSpPr>
          <p:nvPr>
            <p:ph type="pic" sz="quarter" idx="18"/>
          </p:nvPr>
        </p:nvSpPr>
        <p:spPr>
          <a:xfrm>
            <a:off x="4071319" y="4572000"/>
            <a:ext cx="2034000" cy="2286000"/>
          </a:xfrm>
        </p:spPr>
        <p:txBody>
          <a:bodyPr/>
          <a:lstStyle>
            <a:lvl1pPr>
              <a:defRPr sz="1800">
                <a:solidFill>
                  <a:schemeClr val="accent2"/>
                </a:solidFill>
              </a:defRPr>
            </a:lvl1pPr>
          </a:lstStyle>
          <a:p>
            <a:endParaRPr lang="id-ID"/>
          </a:p>
        </p:txBody>
      </p:sp>
      <p:sp>
        <p:nvSpPr>
          <p:cNvPr id="17" name="Picture Placeholder 3"/>
          <p:cNvSpPr>
            <a:spLocks noGrp="1"/>
          </p:cNvSpPr>
          <p:nvPr>
            <p:ph type="pic" sz="quarter" idx="19"/>
          </p:nvPr>
        </p:nvSpPr>
        <p:spPr>
          <a:xfrm>
            <a:off x="6108638" y="0"/>
            <a:ext cx="2034000" cy="2286000"/>
          </a:xfrm>
        </p:spPr>
        <p:txBody>
          <a:bodyPr/>
          <a:lstStyle>
            <a:lvl1pPr>
              <a:defRPr sz="1800">
                <a:solidFill>
                  <a:schemeClr val="accent2"/>
                </a:solidFill>
              </a:defRPr>
            </a:lvl1pPr>
          </a:lstStyle>
          <a:p>
            <a:endParaRPr lang="id-ID"/>
          </a:p>
        </p:txBody>
      </p:sp>
      <p:sp>
        <p:nvSpPr>
          <p:cNvPr id="18" name="Picture Placeholder 3"/>
          <p:cNvSpPr>
            <a:spLocks noGrp="1"/>
          </p:cNvSpPr>
          <p:nvPr>
            <p:ph type="pic" sz="quarter" idx="20"/>
          </p:nvPr>
        </p:nvSpPr>
        <p:spPr>
          <a:xfrm>
            <a:off x="6108638" y="2286000"/>
            <a:ext cx="2034000" cy="2286000"/>
          </a:xfrm>
        </p:spPr>
        <p:txBody>
          <a:bodyPr/>
          <a:lstStyle>
            <a:lvl1pPr>
              <a:defRPr sz="1800">
                <a:solidFill>
                  <a:schemeClr val="accent2"/>
                </a:solidFill>
              </a:defRPr>
            </a:lvl1pPr>
          </a:lstStyle>
          <a:p>
            <a:endParaRPr lang="id-ID"/>
          </a:p>
        </p:txBody>
      </p:sp>
      <p:sp>
        <p:nvSpPr>
          <p:cNvPr id="19" name="Picture Placeholder 3"/>
          <p:cNvSpPr>
            <a:spLocks noGrp="1"/>
          </p:cNvSpPr>
          <p:nvPr>
            <p:ph type="pic" sz="quarter" idx="21"/>
          </p:nvPr>
        </p:nvSpPr>
        <p:spPr>
          <a:xfrm>
            <a:off x="6108638" y="4572000"/>
            <a:ext cx="2034000" cy="2286000"/>
          </a:xfrm>
        </p:spPr>
        <p:txBody>
          <a:bodyPr/>
          <a:lstStyle>
            <a:lvl1pPr>
              <a:defRPr sz="1800">
                <a:solidFill>
                  <a:schemeClr val="accent2"/>
                </a:solidFill>
              </a:defRPr>
            </a:lvl1pPr>
          </a:lstStyle>
          <a:p>
            <a:endParaRPr lang="id-ID"/>
          </a:p>
        </p:txBody>
      </p:sp>
      <p:sp>
        <p:nvSpPr>
          <p:cNvPr id="20" name="Picture Placeholder 3"/>
          <p:cNvSpPr>
            <a:spLocks noGrp="1"/>
          </p:cNvSpPr>
          <p:nvPr>
            <p:ph type="pic" sz="quarter" idx="22"/>
          </p:nvPr>
        </p:nvSpPr>
        <p:spPr>
          <a:xfrm>
            <a:off x="8139319" y="0"/>
            <a:ext cx="2034000" cy="2286000"/>
          </a:xfrm>
        </p:spPr>
        <p:txBody>
          <a:bodyPr/>
          <a:lstStyle>
            <a:lvl1pPr>
              <a:defRPr sz="1800">
                <a:solidFill>
                  <a:schemeClr val="accent2"/>
                </a:solidFill>
              </a:defRPr>
            </a:lvl1pPr>
          </a:lstStyle>
          <a:p>
            <a:endParaRPr lang="id-ID"/>
          </a:p>
        </p:txBody>
      </p:sp>
      <p:sp>
        <p:nvSpPr>
          <p:cNvPr id="21" name="Picture Placeholder 3"/>
          <p:cNvSpPr>
            <a:spLocks noGrp="1"/>
          </p:cNvSpPr>
          <p:nvPr>
            <p:ph type="pic" sz="quarter" idx="23"/>
          </p:nvPr>
        </p:nvSpPr>
        <p:spPr>
          <a:xfrm>
            <a:off x="8139319" y="2286000"/>
            <a:ext cx="2034000" cy="2286000"/>
          </a:xfrm>
        </p:spPr>
        <p:txBody>
          <a:bodyPr/>
          <a:lstStyle>
            <a:lvl1pPr>
              <a:defRPr sz="1800">
                <a:solidFill>
                  <a:schemeClr val="accent2"/>
                </a:solidFill>
              </a:defRPr>
            </a:lvl1pPr>
          </a:lstStyle>
          <a:p>
            <a:endParaRPr lang="id-ID"/>
          </a:p>
        </p:txBody>
      </p:sp>
      <p:sp>
        <p:nvSpPr>
          <p:cNvPr id="22" name="Picture Placeholder 3"/>
          <p:cNvSpPr>
            <a:spLocks noGrp="1"/>
          </p:cNvSpPr>
          <p:nvPr>
            <p:ph type="pic" sz="quarter" idx="24"/>
          </p:nvPr>
        </p:nvSpPr>
        <p:spPr>
          <a:xfrm>
            <a:off x="8139319" y="4572000"/>
            <a:ext cx="2034000" cy="2286000"/>
          </a:xfrm>
        </p:spPr>
        <p:txBody>
          <a:bodyPr/>
          <a:lstStyle>
            <a:lvl1pPr>
              <a:defRPr sz="1800">
                <a:solidFill>
                  <a:schemeClr val="accent2"/>
                </a:solidFill>
              </a:defRPr>
            </a:lvl1pPr>
          </a:lstStyle>
          <a:p>
            <a:endParaRPr lang="id-ID"/>
          </a:p>
        </p:txBody>
      </p:sp>
      <p:sp>
        <p:nvSpPr>
          <p:cNvPr id="23" name="Picture Placeholder 3"/>
          <p:cNvSpPr>
            <a:spLocks noGrp="1"/>
          </p:cNvSpPr>
          <p:nvPr>
            <p:ph type="pic" sz="quarter" idx="25"/>
          </p:nvPr>
        </p:nvSpPr>
        <p:spPr>
          <a:xfrm>
            <a:off x="10176638" y="0"/>
            <a:ext cx="2034000" cy="2286000"/>
          </a:xfrm>
        </p:spPr>
        <p:txBody>
          <a:bodyPr/>
          <a:lstStyle>
            <a:lvl1pPr>
              <a:defRPr sz="1800">
                <a:solidFill>
                  <a:schemeClr val="accent2"/>
                </a:solidFill>
              </a:defRPr>
            </a:lvl1pPr>
          </a:lstStyle>
          <a:p>
            <a:endParaRPr lang="id-ID"/>
          </a:p>
        </p:txBody>
      </p:sp>
      <p:sp>
        <p:nvSpPr>
          <p:cNvPr id="24" name="Picture Placeholder 3"/>
          <p:cNvSpPr>
            <a:spLocks noGrp="1"/>
          </p:cNvSpPr>
          <p:nvPr>
            <p:ph type="pic" sz="quarter" idx="26"/>
          </p:nvPr>
        </p:nvSpPr>
        <p:spPr>
          <a:xfrm>
            <a:off x="10176638" y="2286000"/>
            <a:ext cx="2034000" cy="2286000"/>
          </a:xfrm>
        </p:spPr>
        <p:txBody>
          <a:bodyPr/>
          <a:lstStyle>
            <a:lvl1pPr>
              <a:defRPr sz="1800">
                <a:solidFill>
                  <a:schemeClr val="accent2"/>
                </a:solidFill>
              </a:defRPr>
            </a:lvl1pPr>
          </a:lstStyle>
          <a:p>
            <a:endParaRPr lang="id-ID"/>
          </a:p>
        </p:txBody>
      </p:sp>
      <p:sp>
        <p:nvSpPr>
          <p:cNvPr id="25" name="Picture Placeholder 3"/>
          <p:cNvSpPr>
            <a:spLocks noGrp="1"/>
          </p:cNvSpPr>
          <p:nvPr>
            <p:ph type="pic" sz="quarter" idx="27"/>
          </p:nvPr>
        </p:nvSpPr>
        <p:spPr>
          <a:xfrm>
            <a:off x="10176638" y="4572000"/>
            <a:ext cx="2034000" cy="2286000"/>
          </a:xfrm>
        </p:spPr>
        <p:txBody>
          <a:bodyPr/>
          <a:lstStyle>
            <a:lvl1pPr>
              <a:defRPr sz="1800">
                <a:solidFill>
                  <a:schemeClr val="accent2"/>
                </a:solidFill>
              </a:defRPr>
            </a:lvl1pPr>
          </a:lstStyle>
          <a:p>
            <a:endParaRPr lang="id-ID"/>
          </a:p>
        </p:txBody>
      </p:sp>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accent2"/>
              </a:solidFill>
            </a:endParaRPr>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accent2"/>
              </a:solidFill>
            </a:endParaRPr>
          </a:p>
        </p:txBody>
      </p:sp>
      <p:sp>
        <p:nvSpPr>
          <p:cNvPr id="7" name="TextBox 6"/>
          <p:cNvSpPr txBox="1"/>
          <p:nvPr userDrawn="1"/>
        </p:nvSpPr>
        <p:spPr>
          <a:xfrm>
            <a:off x="11584250" y="305131"/>
            <a:ext cx="351378" cy="261610"/>
          </a:xfrm>
          <a:prstGeom prst="rect">
            <a:avLst/>
          </a:prstGeom>
          <a:noFill/>
        </p:spPr>
        <p:txBody>
          <a:bodyPr wrap="none" rtlCol="0">
            <a:spAutoFit/>
          </a:bodyPr>
          <a:lstStyle/>
          <a:p>
            <a:pPr algn="ctr"/>
            <a:fld id="{260E2A6B-A809-4840-BF14-8648BC0BDF87}" type="slidenum">
              <a:rPr lang="id-ID" sz="1050" b="1" smtClean="0">
                <a:solidFill>
                  <a:schemeClr val="accent2"/>
                </a:solidFill>
              </a:rPr>
              <a:pPr algn="ctr"/>
              <a:t>‹#›</a:t>
            </a:fld>
            <a:endParaRPr lang="id-ID" sz="1050" dirty="0">
              <a:solidFill>
                <a:schemeClr val="accent2"/>
              </a:solidFill>
            </a:endParaRPr>
          </a:p>
        </p:txBody>
      </p:sp>
    </p:spTree>
    <p:extLst>
      <p:ext uri="{BB962C8B-B14F-4D97-AF65-F5344CB8AC3E}">
        <p14:creationId xmlns:p14="http://schemas.microsoft.com/office/powerpoint/2010/main" val="20232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7" name="TextBox 6"/>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sp>
        <p:nvSpPr>
          <p:cNvPr id="26" name="Picture Placeholder 3"/>
          <p:cNvSpPr>
            <a:spLocks noGrp="1"/>
          </p:cNvSpPr>
          <p:nvPr>
            <p:ph type="pic" sz="quarter" idx="10"/>
          </p:nvPr>
        </p:nvSpPr>
        <p:spPr>
          <a:xfrm>
            <a:off x="1450174" y="228494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7" name="Picture Placeholder 3"/>
          <p:cNvSpPr>
            <a:spLocks noGrp="1"/>
          </p:cNvSpPr>
          <p:nvPr>
            <p:ph type="pic" sz="quarter" idx="11"/>
          </p:nvPr>
        </p:nvSpPr>
        <p:spPr>
          <a:xfrm>
            <a:off x="3971864" y="228494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8" name="Picture Placeholder 3"/>
          <p:cNvSpPr>
            <a:spLocks noGrp="1"/>
          </p:cNvSpPr>
          <p:nvPr>
            <p:ph type="pic" sz="quarter" idx="12"/>
          </p:nvPr>
        </p:nvSpPr>
        <p:spPr>
          <a:xfrm>
            <a:off x="6508785" y="228494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9" name="Picture Placeholder 3"/>
          <p:cNvSpPr>
            <a:spLocks noGrp="1"/>
          </p:cNvSpPr>
          <p:nvPr>
            <p:ph type="pic" sz="quarter" idx="13"/>
          </p:nvPr>
        </p:nvSpPr>
        <p:spPr>
          <a:xfrm>
            <a:off x="9030475" y="2284944"/>
            <a:ext cx="1697846" cy="1697847"/>
          </a:xfrm>
          <a:prstGeom prst="ellipse">
            <a:avLst/>
          </a:prstGeom>
        </p:spPr>
        <p:txBody>
          <a:bodyPr>
            <a:normAutofit/>
          </a:bodyPr>
          <a:lstStyle>
            <a:lvl1pPr>
              <a:defRPr sz="1600">
                <a:solidFill>
                  <a:schemeClr val="accent2"/>
                </a:solidFill>
              </a:defRPr>
            </a:lvl1pPr>
          </a:lstStyle>
          <a:p>
            <a:endParaRPr lang="id-ID"/>
          </a:p>
        </p:txBody>
      </p:sp>
      <p:grpSp>
        <p:nvGrpSpPr>
          <p:cNvPr id="16" name="Group 15"/>
          <p:cNvGrpSpPr/>
          <p:nvPr userDrawn="1"/>
        </p:nvGrpSpPr>
        <p:grpSpPr>
          <a:xfrm>
            <a:off x="347419" y="6409324"/>
            <a:ext cx="224082" cy="221156"/>
            <a:chOff x="4328868" y="5502988"/>
            <a:chExt cx="500307" cy="493774"/>
          </a:xfrm>
        </p:grpSpPr>
        <p:sp>
          <p:nvSpPr>
            <p:cNvPr id="17" name="Freeform 1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userDrawn="1"/>
        </p:nvGrpSpPr>
        <p:grpSpPr>
          <a:xfrm flipH="1">
            <a:off x="933709" y="6409324"/>
            <a:ext cx="224082" cy="221156"/>
            <a:chOff x="4328868" y="5502988"/>
            <a:chExt cx="500307" cy="493774"/>
          </a:xfrm>
        </p:grpSpPr>
        <p:sp>
          <p:nvSpPr>
            <p:cNvPr id="20" name="Freeform 1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2" name="Straight Connector 21"/>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65510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2" name="Picture Placeholder 3"/>
          <p:cNvSpPr>
            <a:spLocks noGrp="1"/>
          </p:cNvSpPr>
          <p:nvPr>
            <p:ph type="pic" sz="quarter" idx="10"/>
          </p:nvPr>
        </p:nvSpPr>
        <p:spPr>
          <a:xfrm>
            <a:off x="1244493" y="2113494"/>
            <a:ext cx="1697846" cy="1697847"/>
          </a:xfrm>
          <a:prstGeom prst="ellipse">
            <a:avLst/>
          </a:prstGeom>
        </p:spPr>
        <p:txBody>
          <a:bodyPr>
            <a:normAutofit/>
          </a:bodyPr>
          <a:lstStyle>
            <a:lvl1pPr>
              <a:defRPr sz="1600">
                <a:solidFill>
                  <a:schemeClr val="accent2"/>
                </a:solidFill>
              </a:defRPr>
            </a:lvl1pPr>
          </a:lstStyle>
          <a:p>
            <a:endParaRPr lang="id-ID" dirty="0"/>
          </a:p>
        </p:txBody>
      </p:sp>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7" name="TextBox 6"/>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14" name="Group 13"/>
          <p:cNvGrpSpPr/>
          <p:nvPr userDrawn="1"/>
        </p:nvGrpSpPr>
        <p:grpSpPr>
          <a:xfrm>
            <a:off x="347419" y="6409324"/>
            <a:ext cx="224082" cy="221156"/>
            <a:chOff x="4328868" y="5502988"/>
            <a:chExt cx="500307" cy="493774"/>
          </a:xfrm>
        </p:grpSpPr>
        <p:sp>
          <p:nvSpPr>
            <p:cNvPr id="15" name="Freeform 1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1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7" name="Group 16"/>
          <p:cNvGrpSpPr/>
          <p:nvPr userDrawn="1"/>
        </p:nvGrpSpPr>
        <p:grpSpPr>
          <a:xfrm flipH="1">
            <a:off x="933709" y="6409324"/>
            <a:ext cx="224082" cy="221156"/>
            <a:chOff x="4328868" y="5502988"/>
            <a:chExt cx="500307" cy="493774"/>
          </a:xfrm>
        </p:grpSpPr>
        <p:sp>
          <p:nvSpPr>
            <p:cNvPr id="18" name="Freeform 1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1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0" name="Straight Connector 1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82718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1450174" y="2284944"/>
            <a:ext cx="1697846" cy="1697847"/>
          </a:xfrm>
          <a:prstGeom prst="rect">
            <a:avLst/>
          </a:prstGeom>
        </p:spPr>
        <p:txBody>
          <a:bodyPr>
            <a:normAutofit/>
          </a:bodyPr>
          <a:lstStyle>
            <a:lvl1pPr>
              <a:defRPr sz="1600">
                <a:solidFill>
                  <a:schemeClr val="accent2"/>
                </a:solidFill>
              </a:defRPr>
            </a:lvl1pPr>
          </a:lstStyle>
          <a:p>
            <a:endParaRPr lang="id-ID" dirty="0"/>
          </a:p>
        </p:txBody>
      </p:sp>
      <p:sp>
        <p:nvSpPr>
          <p:cNvPr id="8" name="Picture Placeholder 3"/>
          <p:cNvSpPr>
            <a:spLocks noGrp="1"/>
          </p:cNvSpPr>
          <p:nvPr>
            <p:ph type="pic" sz="quarter" idx="11"/>
          </p:nvPr>
        </p:nvSpPr>
        <p:spPr>
          <a:xfrm>
            <a:off x="3971864" y="2284944"/>
            <a:ext cx="1697846" cy="1697847"/>
          </a:xfrm>
          <a:prstGeom prst="rect">
            <a:avLst/>
          </a:prstGeom>
        </p:spPr>
        <p:txBody>
          <a:bodyPr>
            <a:normAutofit/>
          </a:bodyPr>
          <a:lstStyle>
            <a:lvl1pPr>
              <a:defRPr sz="1600">
                <a:solidFill>
                  <a:schemeClr val="accent2"/>
                </a:solidFill>
              </a:defRPr>
            </a:lvl1pPr>
          </a:lstStyle>
          <a:p>
            <a:endParaRPr lang="id-ID" dirty="0"/>
          </a:p>
        </p:txBody>
      </p:sp>
      <p:sp>
        <p:nvSpPr>
          <p:cNvPr id="9" name="Picture Placeholder 3"/>
          <p:cNvSpPr>
            <a:spLocks noGrp="1"/>
          </p:cNvSpPr>
          <p:nvPr>
            <p:ph type="pic" sz="quarter" idx="12"/>
          </p:nvPr>
        </p:nvSpPr>
        <p:spPr>
          <a:xfrm>
            <a:off x="6508785" y="2284944"/>
            <a:ext cx="1697846" cy="1697847"/>
          </a:xfrm>
          <a:prstGeom prst="rect">
            <a:avLst/>
          </a:prstGeom>
        </p:spPr>
        <p:txBody>
          <a:bodyPr>
            <a:normAutofit/>
          </a:bodyPr>
          <a:lstStyle>
            <a:lvl1pPr>
              <a:defRPr sz="1600">
                <a:solidFill>
                  <a:schemeClr val="accent2"/>
                </a:solidFill>
              </a:defRPr>
            </a:lvl1pPr>
          </a:lstStyle>
          <a:p>
            <a:endParaRPr lang="id-ID" dirty="0"/>
          </a:p>
        </p:txBody>
      </p:sp>
      <p:sp>
        <p:nvSpPr>
          <p:cNvPr id="10" name="Picture Placeholder 3"/>
          <p:cNvSpPr>
            <a:spLocks noGrp="1"/>
          </p:cNvSpPr>
          <p:nvPr>
            <p:ph type="pic" sz="quarter" idx="13"/>
          </p:nvPr>
        </p:nvSpPr>
        <p:spPr>
          <a:xfrm>
            <a:off x="9030475" y="2284944"/>
            <a:ext cx="1697846" cy="1697847"/>
          </a:xfrm>
          <a:prstGeom prst="rect">
            <a:avLst/>
          </a:prstGeom>
        </p:spPr>
        <p:txBody>
          <a:bodyPr>
            <a:normAutofit/>
          </a:bodyPr>
          <a:lstStyle>
            <a:lvl1pPr>
              <a:defRPr sz="1600">
                <a:solidFill>
                  <a:schemeClr val="accent2"/>
                </a:solidFill>
              </a:defRPr>
            </a:lvl1pPr>
          </a:lstStyle>
          <a:p>
            <a:endParaRPr lang="id-ID"/>
          </a:p>
        </p:txBody>
      </p:sp>
      <p:sp>
        <p:nvSpPr>
          <p:cNvPr id="16" name="Rectangle 15"/>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7" name="Rectangle 16"/>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5" name="TextBox 24"/>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6" name="Group 25"/>
          <p:cNvGrpSpPr/>
          <p:nvPr userDrawn="1"/>
        </p:nvGrpSpPr>
        <p:grpSpPr>
          <a:xfrm>
            <a:off x="347419" y="6409324"/>
            <a:ext cx="224082" cy="221156"/>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9" name="Group 28"/>
          <p:cNvGrpSpPr/>
          <p:nvPr userDrawn="1"/>
        </p:nvGrpSpPr>
        <p:grpSpPr>
          <a:xfrm flipH="1">
            <a:off x="933709" y="6409324"/>
            <a:ext cx="224082" cy="221156"/>
            <a:chOff x="4328868" y="5502988"/>
            <a:chExt cx="500307" cy="493774"/>
          </a:xfrm>
        </p:grpSpPr>
        <p:sp>
          <p:nvSpPr>
            <p:cNvPr id="30" name="Freeform 29">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3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2" name="Straight Connector 31"/>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7720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43475" y="1228725"/>
            <a:ext cx="2362200" cy="3260725"/>
          </a:xfrm>
        </p:spPr>
        <p:txBody>
          <a:bodyPr>
            <a:normAutofit/>
          </a:bodyPr>
          <a:lstStyle>
            <a:lvl1pPr>
              <a:defRPr sz="1600">
                <a:solidFill>
                  <a:schemeClr val="accent2"/>
                </a:solidFill>
              </a:defRPr>
            </a:lvl1pPr>
          </a:lstStyle>
          <a:p>
            <a:endParaRPr lang="id-ID" dirty="0"/>
          </a:p>
        </p:txBody>
      </p:sp>
      <p:sp>
        <p:nvSpPr>
          <p:cNvPr id="13" name="Rectangle 12"/>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1" name="Rectangle 20"/>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userDrawn="1"/>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userDrawn="1"/>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40193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1222375" y="1945431"/>
            <a:ext cx="3106738" cy="2016211"/>
          </a:xfrm>
        </p:spPr>
        <p:txBody>
          <a:bodyPr>
            <a:normAutofit/>
          </a:bodyPr>
          <a:lstStyle>
            <a:lvl1pPr>
              <a:defRPr sz="2000">
                <a:solidFill>
                  <a:schemeClr val="accent2"/>
                </a:solidFill>
              </a:defRPr>
            </a:lvl1pPr>
          </a:lstStyle>
          <a:p>
            <a:endParaRPr lang="id-ID"/>
          </a:p>
        </p:txBody>
      </p:sp>
      <p:sp>
        <p:nvSpPr>
          <p:cNvPr id="9" name="Picture Placeholder 2"/>
          <p:cNvSpPr>
            <a:spLocks noGrp="1"/>
          </p:cNvSpPr>
          <p:nvPr>
            <p:ph type="pic" sz="quarter" idx="11"/>
          </p:nvPr>
        </p:nvSpPr>
        <p:spPr>
          <a:xfrm>
            <a:off x="4533786" y="1945431"/>
            <a:ext cx="3106738" cy="2016211"/>
          </a:xfrm>
        </p:spPr>
        <p:txBody>
          <a:bodyPr>
            <a:normAutofit/>
          </a:bodyPr>
          <a:lstStyle>
            <a:lvl1pPr>
              <a:defRPr sz="2000">
                <a:solidFill>
                  <a:schemeClr val="accent2"/>
                </a:solidFill>
              </a:defRPr>
            </a:lvl1pPr>
          </a:lstStyle>
          <a:p>
            <a:endParaRPr lang="id-ID"/>
          </a:p>
        </p:txBody>
      </p:sp>
      <p:sp>
        <p:nvSpPr>
          <p:cNvPr id="10" name="Picture Placeholder 2"/>
          <p:cNvSpPr>
            <a:spLocks noGrp="1"/>
          </p:cNvSpPr>
          <p:nvPr>
            <p:ph type="pic" sz="quarter" idx="12"/>
          </p:nvPr>
        </p:nvSpPr>
        <p:spPr>
          <a:xfrm>
            <a:off x="7858048" y="1945431"/>
            <a:ext cx="3106738" cy="2016211"/>
          </a:xfrm>
        </p:spPr>
        <p:txBody>
          <a:bodyPr>
            <a:normAutofit/>
          </a:bodyPr>
          <a:lstStyle>
            <a:lvl1pPr>
              <a:defRPr sz="2000">
                <a:solidFill>
                  <a:schemeClr val="accent2"/>
                </a:solidFill>
              </a:defRPr>
            </a:lvl1pPr>
          </a:lstStyle>
          <a:p>
            <a:endParaRPr lang="id-ID"/>
          </a:p>
        </p:txBody>
      </p:sp>
      <p:sp>
        <p:nvSpPr>
          <p:cNvPr id="11" name="Picture Placeholder 2"/>
          <p:cNvSpPr>
            <a:spLocks noGrp="1"/>
          </p:cNvSpPr>
          <p:nvPr>
            <p:ph type="pic" sz="quarter" idx="13"/>
          </p:nvPr>
        </p:nvSpPr>
        <p:spPr>
          <a:xfrm>
            <a:off x="1222375" y="4177345"/>
            <a:ext cx="3106738" cy="2016211"/>
          </a:xfrm>
        </p:spPr>
        <p:txBody>
          <a:bodyPr>
            <a:normAutofit/>
          </a:bodyPr>
          <a:lstStyle>
            <a:lvl1pPr>
              <a:defRPr sz="2000">
                <a:solidFill>
                  <a:schemeClr val="accent2"/>
                </a:solidFill>
              </a:defRPr>
            </a:lvl1pPr>
          </a:lstStyle>
          <a:p>
            <a:endParaRPr lang="id-ID"/>
          </a:p>
        </p:txBody>
      </p:sp>
      <p:sp>
        <p:nvSpPr>
          <p:cNvPr id="12" name="Picture Placeholder 2"/>
          <p:cNvSpPr>
            <a:spLocks noGrp="1"/>
          </p:cNvSpPr>
          <p:nvPr>
            <p:ph type="pic" sz="quarter" idx="14"/>
          </p:nvPr>
        </p:nvSpPr>
        <p:spPr>
          <a:xfrm>
            <a:off x="4533786" y="4177345"/>
            <a:ext cx="3106738" cy="2016211"/>
          </a:xfrm>
        </p:spPr>
        <p:txBody>
          <a:bodyPr>
            <a:normAutofit/>
          </a:bodyPr>
          <a:lstStyle>
            <a:lvl1pPr>
              <a:defRPr sz="2000">
                <a:solidFill>
                  <a:schemeClr val="accent2"/>
                </a:solidFill>
              </a:defRPr>
            </a:lvl1pPr>
          </a:lstStyle>
          <a:p>
            <a:endParaRPr lang="id-ID"/>
          </a:p>
        </p:txBody>
      </p:sp>
      <p:sp>
        <p:nvSpPr>
          <p:cNvPr id="13" name="Picture Placeholder 2"/>
          <p:cNvSpPr>
            <a:spLocks noGrp="1"/>
          </p:cNvSpPr>
          <p:nvPr>
            <p:ph type="pic" sz="quarter" idx="15"/>
          </p:nvPr>
        </p:nvSpPr>
        <p:spPr>
          <a:xfrm>
            <a:off x="7858048" y="4177345"/>
            <a:ext cx="3106738" cy="2016211"/>
          </a:xfrm>
        </p:spPr>
        <p:txBody>
          <a:bodyPr>
            <a:normAutofit/>
          </a:bodyPr>
          <a:lstStyle>
            <a:lvl1pPr>
              <a:defRPr sz="2000">
                <a:solidFill>
                  <a:schemeClr val="accent2"/>
                </a:solidFill>
              </a:defRPr>
            </a:lvl1pPr>
          </a:lstStyle>
          <a:p>
            <a:endParaRPr lang="id-ID"/>
          </a:p>
        </p:txBody>
      </p:sp>
      <p:sp>
        <p:nvSpPr>
          <p:cNvPr id="14"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accent2"/>
              </a:solidFill>
            </a:endParaRPr>
          </a:p>
        </p:txBody>
      </p:sp>
      <p:sp>
        <p:nvSpPr>
          <p:cNvPr id="18"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accent2"/>
              </a:solidFill>
            </a:endParaRPr>
          </a:p>
        </p:txBody>
      </p:sp>
      <p:sp>
        <p:nvSpPr>
          <p:cNvPr id="19"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sz="1400">
              <a:solidFill>
                <a:schemeClr val="accent2"/>
              </a:solidFill>
            </a:endParaRPr>
          </a:p>
        </p:txBody>
      </p:sp>
      <p:sp>
        <p:nvSpPr>
          <p:cNvPr id="21" name="Rectangle 20"/>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Rectangle 21"/>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3" name="TextBox 22"/>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31" name="Group 30"/>
          <p:cNvGrpSpPr/>
          <p:nvPr userDrawn="1"/>
        </p:nvGrpSpPr>
        <p:grpSpPr>
          <a:xfrm>
            <a:off x="347419" y="6409324"/>
            <a:ext cx="224082" cy="221156"/>
            <a:chOff x="4328868" y="5502988"/>
            <a:chExt cx="500307" cy="493774"/>
          </a:xfrm>
        </p:grpSpPr>
        <p:sp>
          <p:nvSpPr>
            <p:cNvPr id="32" name="Freeform 31">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32">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 name="Group 33"/>
          <p:cNvGrpSpPr/>
          <p:nvPr userDrawn="1"/>
        </p:nvGrpSpPr>
        <p:grpSpPr>
          <a:xfrm flipH="1">
            <a:off x="933709" y="6409324"/>
            <a:ext cx="224082" cy="221156"/>
            <a:chOff x="4328868" y="5502988"/>
            <a:chExt cx="500307" cy="493774"/>
          </a:xfrm>
        </p:grpSpPr>
        <p:sp>
          <p:nvSpPr>
            <p:cNvPr id="35" name="Freeform 34">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35">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7" name="Straight Connector 36"/>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15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192213" y="2152650"/>
            <a:ext cx="3206750" cy="3138488"/>
          </a:xfrm>
        </p:spPr>
        <p:txBody>
          <a:bodyPr>
            <a:normAutofit/>
          </a:bodyPr>
          <a:lstStyle>
            <a:lvl1pPr>
              <a:defRPr sz="1600">
                <a:solidFill>
                  <a:schemeClr val="accent2"/>
                </a:solidFill>
              </a:defRPr>
            </a:lvl1pPr>
          </a:lstStyle>
          <a:p>
            <a:endParaRPr lang="id-ID"/>
          </a:p>
        </p:txBody>
      </p:sp>
      <p:sp>
        <p:nvSpPr>
          <p:cNvPr id="16" name="Picture Placeholder 14"/>
          <p:cNvSpPr>
            <a:spLocks noGrp="1"/>
          </p:cNvSpPr>
          <p:nvPr>
            <p:ph type="pic" sz="quarter" idx="11"/>
          </p:nvPr>
        </p:nvSpPr>
        <p:spPr>
          <a:xfrm>
            <a:off x="4487822" y="2152650"/>
            <a:ext cx="3206750" cy="3138488"/>
          </a:xfrm>
        </p:spPr>
        <p:txBody>
          <a:bodyPr>
            <a:normAutofit/>
          </a:bodyPr>
          <a:lstStyle>
            <a:lvl1pPr>
              <a:defRPr sz="1600">
                <a:solidFill>
                  <a:schemeClr val="accent2"/>
                </a:solidFill>
              </a:defRPr>
            </a:lvl1pPr>
          </a:lstStyle>
          <a:p>
            <a:endParaRPr lang="id-ID"/>
          </a:p>
        </p:txBody>
      </p:sp>
      <p:sp>
        <p:nvSpPr>
          <p:cNvPr id="17" name="Picture Placeholder 14"/>
          <p:cNvSpPr>
            <a:spLocks noGrp="1"/>
          </p:cNvSpPr>
          <p:nvPr>
            <p:ph type="pic" sz="quarter" idx="12"/>
          </p:nvPr>
        </p:nvSpPr>
        <p:spPr>
          <a:xfrm>
            <a:off x="7809924" y="2152650"/>
            <a:ext cx="3206750" cy="3138488"/>
          </a:xfrm>
        </p:spPr>
        <p:txBody>
          <a:bodyPr>
            <a:normAutofit/>
          </a:bodyPr>
          <a:lstStyle>
            <a:lvl1pPr>
              <a:defRPr sz="1600">
                <a:solidFill>
                  <a:schemeClr val="accent2"/>
                </a:solidFill>
              </a:defRPr>
            </a:lvl1pPr>
          </a:lstStyle>
          <a:p>
            <a:endParaRPr lang="id-ID"/>
          </a:p>
        </p:txBody>
      </p:sp>
      <p:sp>
        <p:nvSpPr>
          <p:cNvPr id="25" name="Rectangle 24"/>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6" name="Rectangle 25"/>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7" name="TextBox 26"/>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8" name="Group 27"/>
          <p:cNvGrpSpPr/>
          <p:nvPr userDrawn="1"/>
        </p:nvGrpSpPr>
        <p:grpSpPr>
          <a:xfrm>
            <a:off x="347419" y="6409324"/>
            <a:ext cx="224082" cy="221156"/>
            <a:chOff x="4328868" y="5502988"/>
            <a:chExt cx="500307" cy="493774"/>
          </a:xfrm>
        </p:grpSpPr>
        <p:sp>
          <p:nvSpPr>
            <p:cNvPr id="29" name="Freeform 2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flipH="1">
            <a:off x="933709" y="6409324"/>
            <a:ext cx="224082" cy="221156"/>
            <a:chOff x="4328868" y="5502988"/>
            <a:chExt cx="500307" cy="493774"/>
          </a:xfrm>
        </p:grpSpPr>
        <p:sp>
          <p:nvSpPr>
            <p:cNvPr id="32" name="Freeform 3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3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4" name="Straight Connector 33"/>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73413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1045466" y="2283008"/>
            <a:ext cx="4969744" cy="3753338"/>
          </a:xfrm>
        </p:spPr>
        <p:txBody>
          <a:bodyPr>
            <a:normAutofit/>
          </a:bodyPr>
          <a:lstStyle>
            <a:lvl1pPr>
              <a:defRPr sz="1800">
                <a:solidFill>
                  <a:schemeClr val="accent2"/>
                </a:solidFill>
              </a:defRPr>
            </a:lvl1pPr>
          </a:lstStyle>
          <a:p>
            <a:endParaRPr lang="id-ID"/>
          </a:p>
        </p:txBody>
      </p:sp>
      <p:sp>
        <p:nvSpPr>
          <p:cNvPr id="9" name="Picture Placeholder 3"/>
          <p:cNvSpPr>
            <a:spLocks noGrp="1"/>
          </p:cNvSpPr>
          <p:nvPr>
            <p:ph type="pic" sz="quarter" idx="11"/>
          </p:nvPr>
        </p:nvSpPr>
        <p:spPr>
          <a:xfrm>
            <a:off x="6516763" y="2283008"/>
            <a:ext cx="4969744" cy="3753338"/>
          </a:xfrm>
        </p:spPr>
        <p:txBody>
          <a:bodyPr>
            <a:normAutofit/>
          </a:bodyPr>
          <a:lstStyle>
            <a:lvl1pPr>
              <a:defRPr sz="1800">
                <a:solidFill>
                  <a:schemeClr val="accent2"/>
                </a:solidFill>
              </a:defRPr>
            </a:lvl1pPr>
          </a:lstStyle>
          <a:p>
            <a:endParaRPr lang="id-ID"/>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99463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045466" y="2283008"/>
            <a:ext cx="4969744" cy="3753338"/>
          </a:xfrm>
        </p:spPr>
        <p:txBody>
          <a:bodyPr>
            <a:normAutofit/>
          </a:bodyPr>
          <a:lstStyle>
            <a:lvl1pPr>
              <a:defRPr sz="2000">
                <a:solidFill>
                  <a:schemeClr val="accent2"/>
                </a:solidFill>
              </a:defRPr>
            </a:lvl1pPr>
          </a:lstStyle>
          <a:p>
            <a:endParaRPr lang="id-ID"/>
          </a:p>
        </p:txBody>
      </p:sp>
      <p:sp>
        <p:nvSpPr>
          <p:cNvPr id="13" name="Rectangle 12"/>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4" name="Rectangle 13"/>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userDrawn="1"/>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userDrawn="1"/>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247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ünite alt başlıkları - 4lüilk">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grpSp>
        <p:nvGrpSpPr>
          <p:cNvPr id="6" name="Group 5"/>
          <p:cNvGrpSpPr/>
          <p:nvPr userDrawn="1"/>
        </p:nvGrpSpPr>
        <p:grpSpPr>
          <a:xfrm>
            <a:off x="347419" y="6409324"/>
            <a:ext cx="224082" cy="221156"/>
            <a:chOff x="4328868" y="5502988"/>
            <a:chExt cx="500307" cy="493774"/>
          </a:xfrm>
        </p:grpSpPr>
        <p:sp>
          <p:nvSpPr>
            <p:cNvPr id="8"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userDrawn="1"/>
        </p:nvGrpSpPr>
        <p:grpSpPr>
          <a:xfrm flipH="1">
            <a:off x="933709"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4" name="Straight Connector 3"/>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Rectangle 117"/>
          <p:cNvSpPr>
            <a:spLocks noChangeArrowheads="1"/>
          </p:cNvSpPr>
          <p:nvPr userDrawn="1"/>
        </p:nvSpPr>
        <p:spPr bwMode="auto">
          <a:xfrm>
            <a:off x="6071272" y="2859917"/>
            <a:ext cx="73824" cy="67465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tr-TR" sz="1800"/>
          </a:p>
        </p:txBody>
      </p:sp>
      <p:sp>
        <p:nvSpPr>
          <p:cNvPr id="57" name="Rectangle 121"/>
          <p:cNvSpPr>
            <a:spLocks noChangeArrowheads="1"/>
          </p:cNvSpPr>
          <p:nvPr userDrawn="1"/>
        </p:nvSpPr>
        <p:spPr bwMode="auto">
          <a:xfrm>
            <a:off x="6071271" y="3860149"/>
            <a:ext cx="73824" cy="767473"/>
          </a:xfrm>
          <a:prstGeom prst="rect">
            <a:avLst/>
          </a:prstGeom>
          <a:solidFill>
            <a:schemeClr val="accent3"/>
          </a:solidFill>
          <a:ln>
            <a:noFill/>
          </a:ln>
        </p:spPr>
        <p:txBody>
          <a:bodyPr/>
          <a:lstStyle/>
          <a:p>
            <a:pPr eaLnBrk="1" fontAlgn="auto" hangingPunct="1">
              <a:spcBef>
                <a:spcPts val="0"/>
              </a:spcBef>
              <a:spcAft>
                <a:spcPts val="0"/>
              </a:spcAft>
              <a:defRPr/>
            </a:pPr>
            <a:endParaRPr lang="id-ID">
              <a:latin typeface="+mn-lt"/>
              <a:ea typeface="+mn-ea"/>
            </a:endParaRPr>
          </a:p>
        </p:txBody>
      </p:sp>
      <p:sp>
        <p:nvSpPr>
          <p:cNvPr id="58" name="TextBox 50"/>
          <p:cNvSpPr txBox="1"/>
          <p:nvPr userDrawn="1"/>
        </p:nvSpPr>
        <p:spPr>
          <a:xfrm>
            <a:off x="5459449" y="1298373"/>
            <a:ext cx="1273105" cy="369332"/>
          </a:xfrm>
          <a:prstGeom prst="rect">
            <a:avLst/>
          </a:prstGeom>
          <a:noFill/>
        </p:spPr>
        <p:txBody>
          <a:bodyPr wrap="none">
            <a:spAutoFit/>
          </a:bodyPr>
          <a:lstStyle/>
          <a:p>
            <a:pPr algn="ctr" eaLnBrk="1" fontAlgn="auto" hangingPunct="1">
              <a:spcBef>
                <a:spcPts val="0"/>
              </a:spcBef>
              <a:spcAft>
                <a:spcPts val="0"/>
              </a:spcAft>
              <a:defRPr/>
            </a:pPr>
            <a:r>
              <a:rPr lang="tr-TR"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ünite</a:t>
            </a:r>
            <a:r>
              <a:rPr lang="id-ID" dirty="0" smtClean="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tr-TR" dirty="0" smtClean="0">
                <a:solidFill>
                  <a:schemeClr val="accent2"/>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başlıkları</a:t>
            </a:r>
            <a:endParaRPr lang="en-US" dirty="0">
              <a:solidFill>
                <a:schemeClr val="bg1">
                  <a:lumMod val="6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nvGrpSpPr>
          <p:cNvPr id="60" name="Group 1"/>
          <p:cNvGrpSpPr>
            <a:grpSpLocks/>
          </p:cNvGrpSpPr>
          <p:nvPr userDrawn="1"/>
        </p:nvGrpSpPr>
        <p:grpSpPr bwMode="auto">
          <a:xfrm>
            <a:off x="6010274" y="1715129"/>
            <a:ext cx="202078" cy="830837"/>
            <a:chOff x="6010488" y="2172698"/>
            <a:chExt cx="171376" cy="1201650"/>
          </a:xfrm>
        </p:grpSpPr>
        <p:sp>
          <p:nvSpPr>
            <p:cNvPr id="61" name="Oval 6"/>
            <p:cNvSpPr>
              <a:spLocks noChangeArrowheads="1"/>
            </p:cNvSpPr>
            <p:nvPr/>
          </p:nvSpPr>
          <p:spPr bwMode="auto">
            <a:xfrm>
              <a:off x="6010488" y="2172698"/>
              <a:ext cx="171376" cy="1717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tr-TR" sz="1800"/>
            </a:p>
          </p:txBody>
        </p:sp>
        <p:sp>
          <p:nvSpPr>
            <p:cNvPr id="62" name="Rectangle 7"/>
            <p:cNvSpPr>
              <a:spLocks noChangeArrowheads="1"/>
            </p:cNvSpPr>
            <p:nvPr/>
          </p:nvSpPr>
          <p:spPr bwMode="auto">
            <a:xfrm>
              <a:off x="6062218" y="2330348"/>
              <a:ext cx="67917" cy="104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tr-TR" sz="1800"/>
            </a:p>
          </p:txBody>
        </p:sp>
      </p:grpSp>
      <p:grpSp>
        <p:nvGrpSpPr>
          <p:cNvPr id="63" name="Group 10"/>
          <p:cNvGrpSpPr/>
          <p:nvPr userDrawn="1"/>
        </p:nvGrpSpPr>
        <p:grpSpPr>
          <a:xfrm>
            <a:off x="5934089" y="2507739"/>
            <a:ext cx="354012" cy="352956"/>
            <a:chOff x="5918994" y="3280833"/>
            <a:chExt cx="354012" cy="352956"/>
          </a:xfrm>
          <a:solidFill>
            <a:schemeClr val="accent1"/>
          </a:solidFill>
        </p:grpSpPr>
        <p:sp>
          <p:nvSpPr>
            <p:cNvPr id="64" name="Oval 63"/>
            <p:cNvSpPr>
              <a:spLocks noChangeArrowheads="1"/>
            </p:cNvSpPr>
            <p:nvPr/>
          </p:nvSpPr>
          <p:spPr bwMode="auto">
            <a:xfrm>
              <a:off x="6010488" y="3371623"/>
              <a:ext cx="171376" cy="171727"/>
            </a:xfrm>
            <a:prstGeom prst="ellipse">
              <a:avLst/>
            </a:prstGeom>
            <a:grpFill/>
            <a:ln>
              <a:noFill/>
            </a:ln>
            <a:extLst/>
          </p:spPr>
          <p:txBody>
            <a:bodyPr/>
            <a:lstStyle/>
            <a:p>
              <a:pPr eaLnBrk="1" fontAlgn="auto" hangingPunct="1">
                <a:spcBef>
                  <a:spcPts val="0"/>
                </a:spcBef>
                <a:spcAft>
                  <a:spcPts val="0"/>
                </a:spcAft>
                <a:defRPr/>
              </a:pPr>
              <a:endParaRPr lang="id-ID">
                <a:latin typeface="+mn-lt"/>
                <a:ea typeface="+mn-ea"/>
              </a:endParaRPr>
            </a:p>
          </p:txBody>
        </p:sp>
        <p:sp>
          <p:nvSpPr>
            <p:cNvPr id="65" name="Freeform 8"/>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eaLnBrk="1" fontAlgn="auto" hangingPunct="1">
                <a:spcBef>
                  <a:spcPts val="0"/>
                </a:spcBef>
                <a:spcAft>
                  <a:spcPts val="0"/>
                </a:spcAft>
                <a:defRPr/>
              </a:pPr>
              <a:endParaRPr lang="id-ID">
                <a:latin typeface="+mn-lt"/>
                <a:ea typeface="+mn-ea"/>
              </a:endParaRPr>
            </a:p>
          </p:txBody>
        </p:sp>
      </p:grpSp>
      <p:grpSp>
        <p:nvGrpSpPr>
          <p:cNvPr id="66" name="Group 118"/>
          <p:cNvGrpSpPr/>
          <p:nvPr userDrawn="1"/>
        </p:nvGrpSpPr>
        <p:grpSpPr>
          <a:xfrm>
            <a:off x="5934090" y="3525071"/>
            <a:ext cx="354012" cy="352956"/>
            <a:chOff x="5918994" y="3280833"/>
            <a:chExt cx="354012" cy="352956"/>
          </a:xfrm>
          <a:solidFill>
            <a:schemeClr val="accent2"/>
          </a:solidFill>
        </p:grpSpPr>
        <p:sp>
          <p:nvSpPr>
            <p:cNvPr id="67" name="Oval 66"/>
            <p:cNvSpPr>
              <a:spLocks noChangeArrowheads="1"/>
            </p:cNvSpPr>
            <p:nvPr/>
          </p:nvSpPr>
          <p:spPr bwMode="auto">
            <a:xfrm>
              <a:off x="6010488" y="3371623"/>
              <a:ext cx="171376" cy="171727"/>
            </a:xfrm>
            <a:prstGeom prst="ellipse">
              <a:avLst/>
            </a:prstGeom>
            <a:grpFill/>
            <a:ln>
              <a:noFill/>
            </a:ln>
            <a:extLst/>
          </p:spPr>
          <p:txBody>
            <a:bodyPr/>
            <a:lstStyle/>
            <a:p>
              <a:pPr eaLnBrk="1" fontAlgn="auto" hangingPunct="1">
                <a:spcBef>
                  <a:spcPts val="0"/>
                </a:spcBef>
                <a:spcAft>
                  <a:spcPts val="0"/>
                </a:spcAft>
                <a:defRPr/>
              </a:pPr>
              <a:endParaRPr lang="id-ID">
                <a:latin typeface="+mn-lt"/>
                <a:ea typeface="+mn-ea"/>
              </a:endParaRPr>
            </a:p>
          </p:txBody>
        </p:sp>
        <p:sp>
          <p:nvSpPr>
            <p:cNvPr id="68"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eaLnBrk="1" fontAlgn="auto" hangingPunct="1">
                <a:spcBef>
                  <a:spcPts val="0"/>
                </a:spcBef>
                <a:spcAft>
                  <a:spcPts val="0"/>
                </a:spcAft>
                <a:defRPr/>
              </a:pPr>
              <a:endParaRPr lang="id-ID">
                <a:latin typeface="+mn-lt"/>
                <a:ea typeface="+mn-ea"/>
              </a:endParaRPr>
            </a:p>
          </p:txBody>
        </p:sp>
      </p:grpSp>
      <p:cxnSp>
        <p:nvCxnSpPr>
          <p:cNvPr id="69" name="Straight Connector 12"/>
          <p:cNvCxnSpPr/>
          <p:nvPr userDrawn="1"/>
        </p:nvCxnSpPr>
        <p:spPr>
          <a:xfrm>
            <a:off x="6303494" y="2801827"/>
            <a:ext cx="3470042"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122"/>
          <p:cNvCxnSpPr/>
          <p:nvPr userDrawn="1"/>
        </p:nvCxnSpPr>
        <p:spPr>
          <a:xfrm>
            <a:off x="2228279" y="3525071"/>
            <a:ext cx="3617361" cy="4933"/>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75" name="Metin Yer Tutucusu 74"/>
          <p:cNvSpPr>
            <a:spLocks noGrp="1"/>
          </p:cNvSpPr>
          <p:nvPr>
            <p:ph type="body" sz="quarter" idx="10" hasCustomPrompt="1"/>
          </p:nvPr>
        </p:nvSpPr>
        <p:spPr>
          <a:xfrm>
            <a:off x="-123825" y="390525"/>
            <a:ext cx="12315825" cy="590550"/>
          </a:xfrm>
        </p:spPr>
        <p:txBody>
          <a:bodyPr>
            <a:noAutofit/>
          </a:bodyPr>
          <a:lstStyle>
            <a:lvl1pPr marL="0" indent="0" algn="ctr">
              <a:buNone/>
              <a:defRPr sz="3000" b="1"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ctr">
              <a:defRPr sz="2000">
                <a:latin typeface="Arial Narrow" panose="020B0606020202030204" pitchFamily="34" charset="0"/>
              </a:defRPr>
            </a:lvl2pPr>
            <a:lvl3pPr algn="ctr">
              <a:defRPr sz="2000">
                <a:latin typeface="Arial Narrow" panose="020B0606020202030204" pitchFamily="34" charset="0"/>
              </a:defRPr>
            </a:lvl3pPr>
            <a:lvl4pPr algn="ctr">
              <a:defRPr sz="2000">
                <a:latin typeface="Arial Narrow" panose="020B0606020202030204" pitchFamily="34" charset="0"/>
              </a:defRPr>
            </a:lvl4pPr>
            <a:lvl5pPr algn="ctr">
              <a:defRPr sz="2000">
                <a:latin typeface="Arial Narrow" panose="020B0606020202030204" pitchFamily="34" charset="0"/>
              </a:defRPr>
            </a:lvl5pPr>
          </a:lstStyle>
          <a:p>
            <a:pPr lvl="0"/>
            <a:r>
              <a:rPr lang="tr-TR" dirty="0" smtClean="0"/>
              <a:t>ünite adı </a:t>
            </a:r>
            <a:endParaRPr lang="tr-TR" dirty="0"/>
          </a:p>
        </p:txBody>
      </p:sp>
      <p:sp>
        <p:nvSpPr>
          <p:cNvPr id="77" name="Metin Yer Tutucusu 76"/>
          <p:cNvSpPr>
            <a:spLocks noGrp="1"/>
          </p:cNvSpPr>
          <p:nvPr>
            <p:ph type="body" sz="quarter" idx="11"/>
          </p:nvPr>
        </p:nvSpPr>
        <p:spPr>
          <a:xfrm>
            <a:off x="8161676" y="3128456"/>
            <a:ext cx="3514725" cy="930275"/>
          </a:xfrm>
        </p:spPr>
        <p:txBody>
          <a:bodyPr>
            <a:noAutofit/>
          </a:bodyPr>
          <a:lstStyle>
            <a:lvl1pPr marL="0" indent="0" algn="r" eaLnBrk="1" fontAlgn="auto" hangingPunct="1">
              <a:spcBef>
                <a:spcPts val="0"/>
              </a:spcBef>
              <a:spcAft>
                <a:spcPts val="0"/>
              </a:spcAft>
              <a:buFont typeface="+mj-lt"/>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algn="r" eaLnBrk="1" fontAlgn="auto" hangingPunct="1">
              <a:spcBef>
                <a:spcPts val="0"/>
              </a:spcBef>
              <a:spcAft>
                <a:spcPts val="0"/>
              </a:spcAft>
              <a:defRPr/>
            </a:pPr>
            <a:endParaRPr lang="id-ID" dirty="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79" name="Metin Yer Tutucusu 78"/>
          <p:cNvSpPr>
            <a:spLocks noGrp="1"/>
          </p:cNvSpPr>
          <p:nvPr>
            <p:ph type="body" sz="quarter" idx="12"/>
          </p:nvPr>
        </p:nvSpPr>
        <p:spPr>
          <a:xfrm>
            <a:off x="1019563" y="3870600"/>
            <a:ext cx="3609975" cy="540588"/>
          </a:xfrm>
        </p:spPr>
        <p:txBody>
          <a:bodyPr>
            <a:noAutofit/>
          </a:bodyPr>
          <a:lstStyle>
            <a:lvl1pPr marL="0" indent="0" algn="l" eaLnBrk="1" fontAlgn="auto" hangingPunct="1">
              <a:spcBef>
                <a:spcPts val="0"/>
              </a:spcBef>
              <a:spcAft>
                <a:spcPts val="0"/>
              </a:spcAft>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eaLnBrk="1" fontAlgn="auto" hangingPunct="1">
              <a:spcBef>
                <a:spcPts val="0"/>
              </a:spcBef>
              <a:spcAft>
                <a:spcPts val="0"/>
              </a:spcAft>
              <a:defRPr/>
            </a:pPr>
            <a:endParaRPr lang="id-ID" b="1" dirty="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80" name="Resim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039" y="2610731"/>
            <a:ext cx="432000" cy="432000"/>
          </a:xfrm>
          <a:prstGeom prst="rect">
            <a:avLst/>
          </a:prstGeom>
        </p:spPr>
      </p:pic>
      <p:pic>
        <p:nvPicPr>
          <p:cNvPr id="81" name="Resim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3272" y="3333176"/>
            <a:ext cx="432000" cy="432000"/>
          </a:xfrm>
          <a:prstGeom prst="rect">
            <a:avLst/>
          </a:prstGeom>
        </p:spPr>
      </p:pic>
      <p:grpSp>
        <p:nvGrpSpPr>
          <p:cNvPr id="31" name="Group 13"/>
          <p:cNvGrpSpPr/>
          <p:nvPr userDrawn="1"/>
        </p:nvGrpSpPr>
        <p:grpSpPr>
          <a:xfrm>
            <a:off x="5949482" y="4627622"/>
            <a:ext cx="354012" cy="352956"/>
            <a:chOff x="5918994" y="3280833"/>
            <a:chExt cx="354012" cy="352956"/>
          </a:xfrm>
          <a:solidFill>
            <a:schemeClr val="accent3"/>
          </a:solidFill>
        </p:grpSpPr>
        <p:sp>
          <p:nvSpPr>
            <p:cNvPr id="32" name="Oval 31"/>
            <p:cNvSpPr>
              <a:spLocks noChangeArrowheads="1"/>
            </p:cNvSpPr>
            <p:nvPr/>
          </p:nvSpPr>
          <p:spPr bwMode="auto">
            <a:xfrm>
              <a:off x="6010488" y="3371623"/>
              <a:ext cx="171376" cy="171727"/>
            </a:xfrm>
            <a:prstGeom prst="ellipse">
              <a:avLst/>
            </a:prstGeom>
            <a:grpFill/>
            <a:ln>
              <a:noFill/>
            </a:ln>
            <a:extLst/>
          </p:spPr>
          <p:txBody>
            <a:bodyPr/>
            <a:lstStyle/>
            <a:p>
              <a:pPr eaLnBrk="1" fontAlgn="auto" hangingPunct="1">
                <a:spcBef>
                  <a:spcPts val="0"/>
                </a:spcBef>
                <a:spcAft>
                  <a:spcPts val="0"/>
                </a:spcAft>
                <a:defRPr/>
              </a:pPr>
              <a:endParaRPr lang="id-ID">
                <a:latin typeface="+mn-lt"/>
                <a:ea typeface="+mn-ea"/>
              </a:endParaRPr>
            </a:p>
          </p:txBody>
        </p:sp>
        <p:sp>
          <p:nvSpPr>
            <p:cNvPr id="33"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eaLnBrk="1" fontAlgn="auto" hangingPunct="1">
                <a:spcBef>
                  <a:spcPts val="0"/>
                </a:spcBef>
                <a:spcAft>
                  <a:spcPts val="0"/>
                </a:spcAft>
                <a:defRPr/>
              </a:pPr>
              <a:endParaRPr lang="id-ID">
                <a:latin typeface="+mn-lt"/>
                <a:ea typeface="+mn-ea"/>
              </a:endParaRPr>
            </a:p>
          </p:txBody>
        </p:sp>
      </p:grpSp>
      <p:cxnSp>
        <p:nvCxnSpPr>
          <p:cNvPr id="34" name="Straight Connector 33"/>
          <p:cNvCxnSpPr/>
          <p:nvPr userDrawn="1"/>
        </p:nvCxnSpPr>
        <p:spPr>
          <a:xfrm>
            <a:off x="6402388" y="4770438"/>
            <a:ext cx="3516650"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5" name="Resim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1953" y="4554438"/>
            <a:ext cx="432000" cy="432000"/>
          </a:xfrm>
          <a:prstGeom prst="rect">
            <a:avLst/>
          </a:prstGeom>
        </p:spPr>
      </p:pic>
      <p:sp>
        <p:nvSpPr>
          <p:cNvPr id="36" name="Metin Yer Tutucusu 76"/>
          <p:cNvSpPr>
            <a:spLocks noGrp="1"/>
          </p:cNvSpPr>
          <p:nvPr>
            <p:ph type="body" sz="quarter" idx="13"/>
          </p:nvPr>
        </p:nvSpPr>
        <p:spPr>
          <a:xfrm>
            <a:off x="8161676" y="5190112"/>
            <a:ext cx="3514725" cy="930275"/>
          </a:xfrm>
        </p:spPr>
        <p:txBody>
          <a:bodyPr>
            <a:noAutofit/>
          </a:bodyPr>
          <a:lstStyle>
            <a:lvl1pPr marL="0" indent="0" algn="r" eaLnBrk="1" fontAlgn="auto" hangingPunct="1">
              <a:spcBef>
                <a:spcPts val="0"/>
              </a:spcBef>
              <a:spcAft>
                <a:spcPts val="0"/>
              </a:spcAft>
              <a:buFont typeface="+mj-lt"/>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algn="r" eaLnBrk="1" fontAlgn="auto" hangingPunct="1">
              <a:spcBef>
                <a:spcPts val="0"/>
              </a:spcBef>
              <a:spcAft>
                <a:spcPts val="0"/>
              </a:spcAft>
              <a:defRPr/>
            </a:pPr>
            <a:endParaRPr lang="id-ID" dirty="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8" name="Rectangle 17"/>
          <p:cNvSpPr>
            <a:spLocks noChangeArrowheads="1"/>
          </p:cNvSpPr>
          <p:nvPr userDrawn="1"/>
        </p:nvSpPr>
        <p:spPr bwMode="auto">
          <a:xfrm>
            <a:off x="6071271" y="4973638"/>
            <a:ext cx="73823" cy="756535"/>
          </a:xfrm>
          <a:prstGeom prst="rect">
            <a:avLst/>
          </a:prstGeom>
          <a:solidFill>
            <a:schemeClr val="accent5"/>
          </a:solidFill>
          <a:ln>
            <a:noFill/>
          </a:ln>
        </p:spPr>
        <p:txBody>
          <a:bodyPr/>
          <a:lstStyle/>
          <a:p>
            <a:pPr eaLnBrk="1" fontAlgn="auto" hangingPunct="1">
              <a:spcBef>
                <a:spcPts val="0"/>
              </a:spcBef>
              <a:spcAft>
                <a:spcPts val="0"/>
              </a:spcAft>
              <a:defRPr/>
            </a:pPr>
            <a:endParaRPr lang="id-ID">
              <a:latin typeface="+mn-lt"/>
              <a:ea typeface="+mn-ea"/>
            </a:endParaRPr>
          </a:p>
        </p:txBody>
      </p:sp>
      <p:grpSp>
        <p:nvGrpSpPr>
          <p:cNvPr id="39" name="Group 18"/>
          <p:cNvGrpSpPr/>
          <p:nvPr userDrawn="1"/>
        </p:nvGrpSpPr>
        <p:grpSpPr>
          <a:xfrm>
            <a:off x="5949482" y="5730173"/>
            <a:ext cx="354012" cy="352956"/>
            <a:chOff x="5918994" y="3280833"/>
            <a:chExt cx="354012" cy="352956"/>
          </a:xfrm>
          <a:solidFill>
            <a:schemeClr val="accent5"/>
          </a:solidFill>
        </p:grpSpPr>
        <p:sp>
          <p:nvSpPr>
            <p:cNvPr id="40" name="Oval 39"/>
            <p:cNvSpPr>
              <a:spLocks noChangeArrowheads="1"/>
            </p:cNvSpPr>
            <p:nvPr/>
          </p:nvSpPr>
          <p:spPr bwMode="auto">
            <a:xfrm>
              <a:off x="6010488" y="3371623"/>
              <a:ext cx="171376" cy="171727"/>
            </a:xfrm>
            <a:prstGeom prst="ellipse">
              <a:avLst/>
            </a:prstGeom>
            <a:grpFill/>
            <a:ln>
              <a:noFill/>
            </a:ln>
            <a:extLst/>
          </p:spPr>
          <p:txBody>
            <a:bodyPr/>
            <a:lstStyle/>
            <a:p>
              <a:pPr eaLnBrk="1" fontAlgn="auto" hangingPunct="1">
                <a:spcBef>
                  <a:spcPts val="0"/>
                </a:spcBef>
                <a:spcAft>
                  <a:spcPts val="0"/>
                </a:spcAft>
                <a:defRPr/>
              </a:pPr>
              <a:endParaRPr lang="id-ID">
                <a:latin typeface="+mn-lt"/>
                <a:ea typeface="+mn-ea"/>
              </a:endParaRPr>
            </a:p>
          </p:txBody>
        </p:sp>
        <p:sp>
          <p:nvSpPr>
            <p:cNvPr id="41" name="Freeform 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eaLnBrk="1" fontAlgn="auto" hangingPunct="1">
                <a:spcBef>
                  <a:spcPts val="0"/>
                </a:spcBef>
                <a:spcAft>
                  <a:spcPts val="0"/>
                </a:spcAft>
                <a:defRPr/>
              </a:pPr>
              <a:endParaRPr lang="id-ID">
                <a:latin typeface="+mn-lt"/>
                <a:ea typeface="+mn-ea"/>
              </a:endParaRPr>
            </a:p>
          </p:txBody>
        </p:sp>
      </p:grpSp>
      <p:cxnSp>
        <p:nvCxnSpPr>
          <p:cNvPr id="42" name="Straight Connector 122"/>
          <p:cNvCxnSpPr/>
          <p:nvPr userDrawn="1"/>
        </p:nvCxnSpPr>
        <p:spPr>
          <a:xfrm>
            <a:off x="2228279" y="5655249"/>
            <a:ext cx="3617361" cy="4933"/>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43" name="Metin Yer Tutucusu 78"/>
          <p:cNvSpPr>
            <a:spLocks noGrp="1"/>
          </p:cNvSpPr>
          <p:nvPr>
            <p:ph type="body" sz="quarter" idx="14"/>
          </p:nvPr>
        </p:nvSpPr>
        <p:spPr>
          <a:xfrm>
            <a:off x="1045749" y="5763312"/>
            <a:ext cx="3609975" cy="540588"/>
          </a:xfrm>
        </p:spPr>
        <p:txBody>
          <a:bodyPr>
            <a:noAutofit/>
          </a:bodyPr>
          <a:lstStyle>
            <a:lvl1pPr marL="0" indent="0" algn="l" eaLnBrk="1" fontAlgn="auto" hangingPunct="1">
              <a:spcBef>
                <a:spcPts val="0"/>
              </a:spcBef>
              <a:spcAft>
                <a:spcPts val="0"/>
              </a:spcAft>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eaLnBrk="1" fontAlgn="auto" hangingPunct="1">
              <a:spcBef>
                <a:spcPts val="0"/>
              </a:spcBef>
              <a:spcAft>
                <a:spcPts val="0"/>
              </a:spcAft>
              <a:defRPr/>
            </a:pPr>
            <a:endParaRPr lang="id-ID" b="1" dirty="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44" name="Resim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8298" y="5298173"/>
            <a:ext cx="432000" cy="432000"/>
          </a:xfrm>
          <a:prstGeom prst="rect">
            <a:avLst/>
          </a:prstGeom>
        </p:spPr>
      </p:pic>
    </p:spTree>
    <p:extLst>
      <p:ext uri="{BB962C8B-B14F-4D97-AF65-F5344CB8AC3E}">
        <p14:creationId xmlns:p14="http://schemas.microsoft.com/office/powerpoint/2010/main" val="376542452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12192000" cy="3143250"/>
          </a:xfrm>
        </p:spPr>
        <p:txBody>
          <a:bodyPr>
            <a:normAutofit/>
          </a:bodyPr>
          <a:lstStyle>
            <a:lvl1pPr>
              <a:defRPr sz="2000">
                <a:solidFill>
                  <a:schemeClr val="accent2"/>
                </a:solidFill>
              </a:defRPr>
            </a:lvl1pPr>
          </a:lstStyle>
          <a:p>
            <a:endParaRPr lang="id-ID"/>
          </a:p>
        </p:txBody>
      </p:sp>
      <p:sp>
        <p:nvSpPr>
          <p:cNvPr id="8" name="Picture Placeholder 3"/>
          <p:cNvSpPr>
            <a:spLocks noGrp="1"/>
          </p:cNvSpPr>
          <p:nvPr>
            <p:ph type="pic" sz="quarter" idx="11"/>
          </p:nvPr>
        </p:nvSpPr>
        <p:spPr>
          <a:xfrm>
            <a:off x="1456589" y="1280867"/>
            <a:ext cx="1550340" cy="2598991"/>
          </a:xfrm>
        </p:spPr>
        <p:txBody>
          <a:bodyPr>
            <a:normAutofit/>
          </a:bodyPr>
          <a:lstStyle>
            <a:lvl1pPr>
              <a:defRPr sz="1800">
                <a:solidFill>
                  <a:schemeClr val="accent2"/>
                </a:solidFill>
              </a:defRPr>
            </a:lvl1pPr>
          </a:lstStyle>
          <a:p>
            <a:endParaRPr lang="id-ID" dirty="0"/>
          </a:p>
        </p:txBody>
      </p:sp>
      <p:sp>
        <p:nvSpPr>
          <p:cNvPr id="9" name="Picture Placeholder 3"/>
          <p:cNvSpPr>
            <a:spLocks noGrp="1"/>
          </p:cNvSpPr>
          <p:nvPr>
            <p:ph type="pic" sz="quarter" idx="10"/>
          </p:nvPr>
        </p:nvSpPr>
        <p:spPr>
          <a:xfrm>
            <a:off x="2855740" y="839411"/>
            <a:ext cx="1776413" cy="2977979"/>
          </a:xfrm>
        </p:spPr>
        <p:txBody>
          <a:bodyPr>
            <a:normAutofit/>
          </a:bodyPr>
          <a:lstStyle>
            <a:lvl1pPr>
              <a:defRPr sz="1800">
                <a:solidFill>
                  <a:schemeClr val="accent2"/>
                </a:solidFill>
              </a:defRPr>
            </a:lvl1pPr>
          </a:lstStyle>
          <a:p>
            <a:endParaRPr lang="id-ID" dirty="0"/>
          </a:p>
        </p:txBody>
      </p:sp>
      <p:sp>
        <p:nvSpPr>
          <p:cNvPr id="15" name="Rectangle 14"/>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Rectangle 15"/>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4" name="TextBox 23"/>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5" name="Group 24"/>
          <p:cNvGrpSpPr/>
          <p:nvPr userDrawn="1"/>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933709"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1" name="Straight Connector 3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83392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5266299" y="3164617"/>
            <a:ext cx="6819990" cy="4020519"/>
          </a:xfrm>
        </p:spPr>
        <p:txBody>
          <a:bodyPr>
            <a:normAutofit/>
          </a:bodyPr>
          <a:lstStyle>
            <a:lvl1pPr>
              <a:defRPr sz="1800">
                <a:solidFill>
                  <a:schemeClr val="accent2"/>
                </a:solidFill>
              </a:defRPr>
            </a:lvl1pPr>
          </a:lstStyle>
          <a:p>
            <a:endParaRPr lang="id-ID" dirty="0"/>
          </a:p>
        </p:txBody>
      </p:sp>
      <p:sp>
        <p:nvSpPr>
          <p:cNvPr id="13" name="Rectangle 12"/>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4" name="Rectangle 13"/>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userDrawn="1"/>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userDrawn="1"/>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07824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23813"/>
            <a:ext cx="12192000" cy="4117976"/>
          </a:xfrm>
        </p:spPr>
        <p:txBody>
          <a:bodyPr/>
          <a:lstStyle>
            <a:lvl1pPr>
              <a:defRPr>
                <a:solidFill>
                  <a:schemeClr val="accent2"/>
                </a:solidFill>
              </a:defRPr>
            </a:lvl1pPr>
          </a:lstStyle>
          <a:p>
            <a:endParaRPr lang="id-ID"/>
          </a:p>
        </p:txBody>
      </p:sp>
      <p:sp>
        <p:nvSpPr>
          <p:cNvPr id="8" name="Picture Placeholder 3"/>
          <p:cNvSpPr>
            <a:spLocks noGrp="1"/>
          </p:cNvSpPr>
          <p:nvPr>
            <p:ph type="pic" sz="quarter" idx="10"/>
          </p:nvPr>
        </p:nvSpPr>
        <p:spPr>
          <a:xfrm>
            <a:off x="6502324" y="662473"/>
            <a:ext cx="2734983"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a:normAutofit/>
          </a:bodyPr>
          <a:lstStyle>
            <a:lvl1pPr>
              <a:defRPr sz="1600">
                <a:solidFill>
                  <a:schemeClr val="bg1"/>
                </a:solidFill>
              </a:defRPr>
            </a:lvl1pPr>
          </a:lstStyle>
          <a:p>
            <a:endParaRPr lang="id-ID" dirty="0"/>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3" name="TextBox 22"/>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10217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9" name="Rectangle 8"/>
          <p:cNvSpPr/>
          <p:nvPr userDrawn="1"/>
        </p:nvSpPr>
        <p:spPr>
          <a:xfrm>
            <a:off x="-2" y="0"/>
            <a:ext cx="12187314" cy="4000500"/>
          </a:xfrm>
          <a:prstGeom prst="rect">
            <a:avLst/>
          </a:prstGeom>
          <a:pattFill prst="pct90">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p:cNvSpPr>
            <a:spLocks noGrp="1"/>
          </p:cNvSpPr>
          <p:nvPr>
            <p:ph type="pic" sz="quarter" idx="10"/>
          </p:nvPr>
        </p:nvSpPr>
        <p:spPr>
          <a:xfrm>
            <a:off x="4265098" y="1704098"/>
            <a:ext cx="3633145" cy="2288465"/>
          </a:xfrm>
        </p:spPr>
        <p:txBody>
          <a:bodyPr>
            <a:normAutofit/>
          </a:bodyPr>
          <a:lstStyle>
            <a:lvl1pPr>
              <a:defRPr sz="2000">
                <a:solidFill>
                  <a:schemeClr val="accent2"/>
                </a:solidFill>
              </a:defRPr>
            </a:lvl1pPr>
          </a:lstStyle>
          <a:p>
            <a:endParaRPr lang="id-ID"/>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1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2140431"/>
            <a:ext cx="12192000" cy="3241193"/>
          </a:xfrm>
        </p:spPr>
        <p:txBody>
          <a:bodyPr/>
          <a:lstStyle>
            <a:lvl1pPr>
              <a:defRPr>
                <a:solidFill>
                  <a:schemeClr val="accent2"/>
                </a:solidFill>
              </a:defRPr>
            </a:lvl1pPr>
          </a:lstStyle>
          <a:p>
            <a:endParaRPr lang="id-ID"/>
          </a:p>
        </p:txBody>
      </p:sp>
      <p:sp>
        <p:nvSpPr>
          <p:cNvPr id="13" name="Rectangle 12"/>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4" name="Rectangle 13"/>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2" name="TextBox 21"/>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3" name="Group 22"/>
          <p:cNvGrpSpPr/>
          <p:nvPr userDrawn="1"/>
        </p:nvGrpSpPr>
        <p:grpSpPr>
          <a:xfrm>
            <a:off x="347419" y="6409324"/>
            <a:ext cx="224082" cy="221156"/>
            <a:chOff x="4328868" y="5502988"/>
            <a:chExt cx="500307" cy="493774"/>
          </a:xfrm>
        </p:grpSpPr>
        <p:sp>
          <p:nvSpPr>
            <p:cNvPr id="24" name="Freeform 23">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6" name="Group 25"/>
          <p:cNvGrpSpPr/>
          <p:nvPr userDrawn="1"/>
        </p:nvGrpSpPr>
        <p:grpSpPr>
          <a:xfrm flipH="1">
            <a:off x="933709" y="6409324"/>
            <a:ext cx="224082" cy="221156"/>
            <a:chOff x="4328868" y="5502988"/>
            <a:chExt cx="500307" cy="493774"/>
          </a:xfrm>
        </p:grpSpPr>
        <p:sp>
          <p:nvSpPr>
            <p:cNvPr id="27" name="Freeform 26">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29" name="Straight Connector 28"/>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19666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96106" y="3516313"/>
            <a:ext cx="1366837" cy="1366837"/>
          </a:xfrm>
          <a:prstGeom prst="ellipse">
            <a:avLst/>
          </a:prstGeom>
          <a:ln w="57150">
            <a:solidFill>
              <a:schemeClr val="accent1"/>
            </a:solidFill>
          </a:ln>
        </p:spPr>
        <p:txBody>
          <a:bodyPr>
            <a:normAutofit/>
          </a:bodyPr>
          <a:lstStyle>
            <a:lvl1pPr>
              <a:defRPr sz="1400">
                <a:solidFill>
                  <a:schemeClr val="accent2"/>
                </a:solidFill>
              </a:defRPr>
            </a:lvl1pPr>
          </a:lstStyle>
          <a:p>
            <a:endParaRPr lang="id-ID"/>
          </a:p>
        </p:txBody>
      </p:sp>
      <p:sp>
        <p:nvSpPr>
          <p:cNvPr id="16" name="Picture Placeholder 3"/>
          <p:cNvSpPr>
            <a:spLocks noGrp="1"/>
          </p:cNvSpPr>
          <p:nvPr>
            <p:ph type="pic" sz="quarter" idx="11"/>
          </p:nvPr>
        </p:nvSpPr>
        <p:spPr>
          <a:xfrm>
            <a:off x="9529057" y="4823209"/>
            <a:ext cx="1366837" cy="1366837"/>
          </a:xfrm>
          <a:prstGeom prst="ellipse">
            <a:avLst/>
          </a:prstGeom>
          <a:ln w="57150">
            <a:solidFill>
              <a:schemeClr val="accent2"/>
            </a:solidFill>
          </a:ln>
        </p:spPr>
        <p:txBody>
          <a:bodyPr>
            <a:normAutofit/>
          </a:bodyPr>
          <a:lstStyle>
            <a:lvl1pPr>
              <a:defRPr sz="1400">
                <a:solidFill>
                  <a:schemeClr val="accent5"/>
                </a:solidFill>
              </a:defRPr>
            </a:lvl1pPr>
          </a:lstStyle>
          <a:p>
            <a:endParaRPr lang="id-ID" dirty="0"/>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3" name="Rectangle 22"/>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4" name="TextBox 23"/>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5" name="Group 24"/>
          <p:cNvGrpSpPr/>
          <p:nvPr userDrawn="1"/>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933709"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1" name="Straight Connector 30"/>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02226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96106" y="3614791"/>
            <a:ext cx="1366837" cy="1366837"/>
          </a:xfrm>
          <a:prstGeom prst="ellipse">
            <a:avLst/>
          </a:prstGeom>
          <a:ln w="57150">
            <a:solidFill>
              <a:schemeClr val="accent5"/>
            </a:solidFill>
          </a:ln>
        </p:spPr>
        <p:txBody>
          <a:bodyPr>
            <a:normAutofit/>
          </a:bodyPr>
          <a:lstStyle>
            <a:lvl1pPr>
              <a:defRPr sz="1400">
                <a:solidFill>
                  <a:schemeClr val="accent2"/>
                </a:solidFill>
              </a:defRPr>
            </a:lvl1pPr>
          </a:lstStyle>
          <a:p>
            <a:endParaRPr lang="id-ID" dirty="0"/>
          </a:p>
        </p:txBody>
      </p:sp>
      <p:sp>
        <p:nvSpPr>
          <p:cNvPr id="16" name="Picture Placeholder 3"/>
          <p:cNvSpPr>
            <a:spLocks noGrp="1"/>
          </p:cNvSpPr>
          <p:nvPr>
            <p:ph type="pic" sz="quarter" idx="11"/>
          </p:nvPr>
        </p:nvSpPr>
        <p:spPr>
          <a:xfrm>
            <a:off x="9529057" y="4921687"/>
            <a:ext cx="1366837" cy="1366837"/>
          </a:xfrm>
          <a:prstGeom prst="ellipse">
            <a:avLst/>
          </a:prstGeom>
          <a:ln w="57150">
            <a:solidFill>
              <a:schemeClr val="accent6"/>
            </a:solidFill>
          </a:ln>
        </p:spPr>
        <p:txBody>
          <a:bodyPr>
            <a:normAutofit/>
          </a:bodyPr>
          <a:lstStyle>
            <a:lvl1pPr>
              <a:defRPr sz="1400">
                <a:solidFill>
                  <a:schemeClr val="accent2"/>
                </a:solidFill>
              </a:defRPr>
            </a:lvl1pPr>
          </a:lstStyle>
          <a:p>
            <a:endParaRPr lang="id-ID" dirty="0"/>
          </a:p>
        </p:txBody>
      </p:sp>
      <p:sp>
        <p:nvSpPr>
          <p:cNvPr id="49" name="Picture Placeholder 3"/>
          <p:cNvSpPr>
            <a:spLocks noGrp="1"/>
          </p:cNvSpPr>
          <p:nvPr>
            <p:ph type="pic" sz="quarter" idx="12"/>
          </p:nvPr>
        </p:nvSpPr>
        <p:spPr>
          <a:xfrm>
            <a:off x="1296106" y="971203"/>
            <a:ext cx="1366837" cy="1366837"/>
          </a:xfrm>
          <a:prstGeom prst="ellipse">
            <a:avLst/>
          </a:prstGeom>
          <a:ln w="57150">
            <a:solidFill>
              <a:schemeClr val="accent3"/>
            </a:solidFill>
          </a:ln>
        </p:spPr>
        <p:txBody>
          <a:bodyPr>
            <a:normAutofit/>
          </a:bodyPr>
          <a:lstStyle>
            <a:lvl1pPr>
              <a:defRPr sz="1400">
                <a:solidFill>
                  <a:schemeClr val="accent2"/>
                </a:solidFill>
              </a:defRPr>
            </a:lvl1pPr>
          </a:lstStyle>
          <a:p>
            <a:endParaRPr lang="id-ID" dirty="0"/>
          </a:p>
        </p:txBody>
      </p:sp>
      <p:sp>
        <p:nvSpPr>
          <p:cNvPr id="50" name="Picture Placeholder 3"/>
          <p:cNvSpPr>
            <a:spLocks noGrp="1"/>
          </p:cNvSpPr>
          <p:nvPr>
            <p:ph type="pic" sz="quarter" idx="13"/>
          </p:nvPr>
        </p:nvSpPr>
        <p:spPr>
          <a:xfrm>
            <a:off x="9529057" y="2278099"/>
            <a:ext cx="1366837" cy="1366837"/>
          </a:xfrm>
          <a:prstGeom prst="ellipse">
            <a:avLst/>
          </a:prstGeom>
          <a:ln w="57150">
            <a:solidFill>
              <a:schemeClr val="accent4"/>
            </a:solidFill>
          </a:ln>
        </p:spPr>
        <p:txBody>
          <a:bodyPr>
            <a:normAutofit/>
          </a:bodyPr>
          <a:lstStyle>
            <a:lvl1pPr>
              <a:defRPr sz="1400">
                <a:solidFill>
                  <a:schemeClr val="accent2"/>
                </a:solidFill>
              </a:defRPr>
            </a:lvl1pPr>
          </a:lstStyle>
          <a:p>
            <a:endParaRPr lang="id-ID" dirty="0"/>
          </a:p>
        </p:txBody>
      </p:sp>
      <p:sp>
        <p:nvSpPr>
          <p:cNvPr id="24" name="Rectangle 2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5" name="Rectangle 2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26" name="TextBox 2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7" name="Group 26"/>
          <p:cNvGrpSpPr/>
          <p:nvPr userDrawn="1"/>
        </p:nvGrpSpPr>
        <p:grpSpPr>
          <a:xfrm>
            <a:off x="347419" y="6409324"/>
            <a:ext cx="224082" cy="221156"/>
            <a:chOff x="4328868" y="5502988"/>
            <a:chExt cx="500307" cy="493774"/>
          </a:xfrm>
        </p:grpSpPr>
        <p:sp>
          <p:nvSpPr>
            <p:cNvPr id="28" name="Freeform 2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0" name="Group 29"/>
          <p:cNvGrpSpPr/>
          <p:nvPr userDrawn="1"/>
        </p:nvGrpSpPr>
        <p:grpSpPr>
          <a:xfrm flipH="1">
            <a:off x="933709" y="6409324"/>
            <a:ext cx="224082" cy="221156"/>
            <a:chOff x="4328868" y="5502988"/>
            <a:chExt cx="500307" cy="493774"/>
          </a:xfrm>
        </p:grpSpPr>
        <p:sp>
          <p:nvSpPr>
            <p:cNvPr id="31" name="Freeform 3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3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3" name="Straight Connector 32"/>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78823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Picture Placeholder 3"/>
          <p:cNvSpPr>
            <a:spLocks noGrp="1"/>
          </p:cNvSpPr>
          <p:nvPr>
            <p:ph type="pic" sz="quarter" idx="12"/>
          </p:nvPr>
        </p:nvSpPr>
        <p:spPr>
          <a:xfrm>
            <a:off x="1296106" y="971203"/>
            <a:ext cx="1366837" cy="1366837"/>
          </a:xfrm>
          <a:prstGeom prst="ellipse">
            <a:avLst/>
          </a:prstGeom>
          <a:ln w="57150">
            <a:solidFill>
              <a:schemeClr val="accent2"/>
            </a:solidFill>
          </a:ln>
        </p:spPr>
        <p:txBody>
          <a:bodyPr>
            <a:normAutofit/>
          </a:bodyPr>
          <a:lstStyle>
            <a:lvl1pPr>
              <a:defRPr sz="1400">
                <a:solidFill>
                  <a:schemeClr val="accent5"/>
                </a:solidFill>
              </a:defRPr>
            </a:lvl1pPr>
          </a:lstStyle>
          <a:p>
            <a:endParaRPr lang="id-ID" dirty="0"/>
          </a:p>
        </p:txBody>
      </p:sp>
      <p:sp>
        <p:nvSpPr>
          <p:cNvPr id="10" name="Picture Placeholder 3"/>
          <p:cNvSpPr>
            <a:spLocks noGrp="1"/>
          </p:cNvSpPr>
          <p:nvPr>
            <p:ph type="pic" sz="quarter" idx="13"/>
          </p:nvPr>
        </p:nvSpPr>
        <p:spPr>
          <a:xfrm>
            <a:off x="9529057" y="2278099"/>
            <a:ext cx="1366837" cy="1366837"/>
          </a:xfrm>
          <a:prstGeom prst="ellipse">
            <a:avLst/>
          </a:prstGeom>
          <a:ln w="57150">
            <a:solidFill>
              <a:schemeClr val="accent3"/>
            </a:solidFill>
          </a:ln>
        </p:spPr>
        <p:txBody>
          <a:bodyPr>
            <a:normAutofit/>
          </a:bodyPr>
          <a:lstStyle>
            <a:lvl1pPr>
              <a:defRPr sz="1400">
                <a:solidFill>
                  <a:schemeClr val="accent2"/>
                </a:solidFill>
              </a:defRPr>
            </a:lvl1pPr>
          </a:lstStyle>
          <a:p>
            <a:endParaRPr lang="id-ID" dirty="0"/>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05327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4937125" y="3083109"/>
            <a:ext cx="2317750" cy="2317750"/>
          </a:xfrm>
          <a:prstGeom prst="ellipse">
            <a:avLst/>
          </a:prstGeom>
          <a:ln w="98425">
            <a:solidFill>
              <a:schemeClr val="accent6"/>
            </a:solidFill>
          </a:ln>
        </p:spPr>
        <p:txBody>
          <a:bodyPr>
            <a:normAutofit/>
          </a:bodyPr>
          <a:lstStyle>
            <a:lvl1pPr>
              <a:defRPr sz="2400">
                <a:solidFill>
                  <a:schemeClr val="accent2"/>
                </a:solidFill>
              </a:defRPr>
            </a:lvl1pPr>
          </a:lstStyle>
          <a:p>
            <a:endParaRPr lang="id-ID"/>
          </a:p>
        </p:txBody>
      </p:sp>
    </p:spTree>
    <p:extLst>
      <p:ext uri="{BB962C8B-B14F-4D97-AF65-F5344CB8AC3E}">
        <p14:creationId xmlns:p14="http://schemas.microsoft.com/office/powerpoint/2010/main" val="103575442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5399088"/>
          </a:xfrm>
        </p:spPr>
        <p:txBody>
          <a:bodyPr>
            <a:normAutofit/>
          </a:bodyPr>
          <a:lstStyle>
            <a:lvl1pPr>
              <a:defRPr sz="3600">
                <a:solidFill>
                  <a:schemeClr val="accent2"/>
                </a:solidFill>
              </a:defRPr>
            </a:lvl1pPr>
          </a:lstStyle>
          <a:p>
            <a:endParaRPr lang="id-ID"/>
          </a:p>
        </p:txBody>
      </p:sp>
      <p:sp>
        <p:nvSpPr>
          <p:cNvPr id="14" name="Rectangle 13"/>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5" name="Rectangle 1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p>
        </p:txBody>
      </p:sp>
      <p:sp>
        <p:nvSpPr>
          <p:cNvPr id="16" name="TextBox 15"/>
          <p:cNvSpPr txBox="1"/>
          <p:nvPr userDrawn="1"/>
        </p:nvSpPr>
        <p:spPr>
          <a:xfrm>
            <a:off x="11560205" y="305131"/>
            <a:ext cx="399469"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100" dirty="0">
              <a:solidFill>
                <a:schemeClr val="bg1"/>
              </a:solidFill>
            </a:endParaRPr>
          </a:p>
        </p:txBody>
      </p:sp>
      <p:grpSp>
        <p:nvGrpSpPr>
          <p:cNvPr id="24" name="Group 23"/>
          <p:cNvGrpSpPr/>
          <p:nvPr userDrawn="1"/>
        </p:nvGrpSpPr>
        <p:grpSpPr>
          <a:xfrm>
            <a:off x="347419" y="6409324"/>
            <a:ext cx="224082" cy="221156"/>
            <a:chOff x="4328868" y="5502988"/>
            <a:chExt cx="500307" cy="493774"/>
          </a:xfrm>
        </p:grpSpPr>
        <p:sp>
          <p:nvSpPr>
            <p:cNvPr id="25" name="Freeform 24">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7" name="Group 26"/>
          <p:cNvGrpSpPr/>
          <p:nvPr userDrawn="1"/>
        </p:nvGrpSpPr>
        <p:grpSpPr>
          <a:xfrm flipH="1">
            <a:off x="933709" y="6409324"/>
            <a:ext cx="224082" cy="221156"/>
            <a:chOff x="4328868" y="5502988"/>
            <a:chExt cx="500307" cy="493774"/>
          </a:xfrm>
        </p:grpSpPr>
        <p:sp>
          <p:nvSpPr>
            <p:cNvPr id="28" name="Freeform 27">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cxnSp>
        <p:nvCxnSpPr>
          <p:cNvPr id="30" name="Straight Connector 29"/>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1938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nite alt başlıkları - orta">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7" name="TextBox 6"/>
          <p:cNvSpPr txBox="1"/>
          <p:nvPr userDrawn="1"/>
        </p:nvSpPr>
        <p:spPr>
          <a:xfrm>
            <a:off x="11515320" y="305131"/>
            <a:ext cx="489238" cy="400110"/>
          </a:xfrm>
          <a:prstGeom prst="rect">
            <a:avLst/>
          </a:prstGeom>
          <a:noFill/>
        </p:spPr>
        <p:txBody>
          <a:bodyPr wrap="none" rtlCol="0">
            <a:spAutoFit/>
          </a:bodyPr>
          <a:lstStyle/>
          <a:p>
            <a:pPr algn="ctr"/>
            <a:fld id="{260E2A6B-A809-4840-BF14-8648BC0BDF87}" type="slidenum">
              <a:rPr lang="id-ID" sz="2000" b="1" smtClean="0">
                <a:solidFill>
                  <a:schemeClr val="bg1"/>
                </a:solidFill>
              </a:rPr>
              <a:pPr algn="ctr"/>
              <a:t>‹#›</a:t>
            </a:fld>
            <a:endParaRPr lang="id-ID" sz="2000" dirty="0">
              <a:solidFill>
                <a:schemeClr val="bg1"/>
              </a:solidFill>
            </a:endParaRPr>
          </a:p>
        </p:txBody>
      </p:sp>
      <p:sp>
        <p:nvSpPr>
          <p:cNvPr id="31" name="Rectangle 25"/>
          <p:cNvSpPr>
            <a:spLocks noChangeArrowheads="1"/>
          </p:cNvSpPr>
          <p:nvPr userDrawn="1"/>
        </p:nvSpPr>
        <p:spPr bwMode="auto">
          <a:xfrm>
            <a:off x="6062663" y="5467350"/>
            <a:ext cx="68262" cy="1439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tr-TR" sz="2000"/>
          </a:p>
        </p:txBody>
      </p:sp>
      <p:sp>
        <p:nvSpPr>
          <p:cNvPr id="32" name="Rectangle 21"/>
          <p:cNvSpPr>
            <a:spLocks noChangeArrowheads="1"/>
          </p:cNvSpPr>
          <p:nvPr userDrawn="1"/>
        </p:nvSpPr>
        <p:spPr bwMode="auto">
          <a:xfrm>
            <a:off x="6062663" y="4084638"/>
            <a:ext cx="68262" cy="1042987"/>
          </a:xfrm>
          <a:prstGeom prst="rect">
            <a:avLst/>
          </a:prstGeom>
          <a:solidFill>
            <a:schemeClr val="accent6"/>
          </a:solidFill>
          <a:ln>
            <a:noFill/>
          </a:ln>
        </p:spPr>
        <p:txBody>
          <a:bodyPr/>
          <a:lstStyle/>
          <a:p>
            <a:pPr eaLnBrk="1" fontAlgn="auto" hangingPunct="1">
              <a:spcBef>
                <a:spcPts val="0"/>
              </a:spcBef>
              <a:spcAft>
                <a:spcPts val="0"/>
              </a:spcAft>
              <a:defRPr/>
            </a:pPr>
            <a:endParaRPr lang="id-ID" sz="2000">
              <a:latin typeface="+mn-lt"/>
              <a:ea typeface="+mn-ea"/>
            </a:endParaRPr>
          </a:p>
        </p:txBody>
      </p:sp>
      <p:grpSp>
        <p:nvGrpSpPr>
          <p:cNvPr id="33" name="Group 22"/>
          <p:cNvGrpSpPr/>
          <p:nvPr userDrawn="1"/>
        </p:nvGrpSpPr>
        <p:grpSpPr>
          <a:xfrm>
            <a:off x="5918994" y="5113036"/>
            <a:ext cx="354012" cy="352956"/>
            <a:chOff x="5918994" y="3280833"/>
            <a:chExt cx="354012" cy="352956"/>
          </a:xfrm>
          <a:solidFill>
            <a:schemeClr val="accent6"/>
          </a:solidFill>
        </p:grpSpPr>
        <p:sp>
          <p:nvSpPr>
            <p:cNvPr id="34" name="Oval 33"/>
            <p:cNvSpPr>
              <a:spLocks noChangeArrowheads="1"/>
            </p:cNvSpPr>
            <p:nvPr/>
          </p:nvSpPr>
          <p:spPr bwMode="auto">
            <a:xfrm>
              <a:off x="6010488" y="3371623"/>
              <a:ext cx="171376" cy="171727"/>
            </a:xfrm>
            <a:prstGeom prst="ellipse">
              <a:avLst/>
            </a:prstGeom>
            <a:grpFill/>
            <a:ln>
              <a:noFill/>
            </a:ln>
            <a:extLst/>
          </p:spPr>
          <p:txBody>
            <a:bodyPr/>
            <a:lstStyle/>
            <a:p>
              <a:pPr eaLnBrk="1" fontAlgn="auto" hangingPunct="1">
                <a:spcBef>
                  <a:spcPts val="0"/>
                </a:spcBef>
                <a:spcAft>
                  <a:spcPts val="0"/>
                </a:spcAft>
                <a:defRPr/>
              </a:pPr>
              <a:endParaRPr lang="id-ID" sz="2000">
                <a:latin typeface="+mn-lt"/>
                <a:ea typeface="+mn-ea"/>
              </a:endParaRPr>
            </a:p>
          </p:txBody>
        </p:sp>
        <p:sp>
          <p:nvSpPr>
            <p:cNvPr id="35" name="Freeform 24"/>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eaLnBrk="1" fontAlgn="auto" hangingPunct="1">
                <a:spcBef>
                  <a:spcPts val="0"/>
                </a:spcBef>
                <a:spcAft>
                  <a:spcPts val="0"/>
                </a:spcAft>
                <a:defRPr/>
              </a:pPr>
              <a:endParaRPr lang="id-ID" sz="2000">
                <a:latin typeface="+mn-lt"/>
                <a:ea typeface="+mn-ea"/>
              </a:endParaRPr>
            </a:p>
          </p:txBody>
        </p:sp>
      </p:grpSp>
      <p:sp>
        <p:nvSpPr>
          <p:cNvPr id="36" name="Rectangle 17"/>
          <p:cNvSpPr>
            <a:spLocks noChangeArrowheads="1"/>
          </p:cNvSpPr>
          <p:nvPr userDrawn="1"/>
        </p:nvSpPr>
        <p:spPr bwMode="auto">
          <a:xfrm>
            <a:off x="6062663" y="2713038"/>
            <a:ext cx="68262" cy="1042987"/>
          </a:xfrm>
          <a:prstGeom prst="rect">
            <a:avLst/>
          </a:prstGeom>
          <a:solidFill>
            <a:schemeClr val="accent5"/>
          </a:solidFill>
          <a:ln>
            <a:noFill/>
          </a:ln>
        </p:spPr>
        <p:txBody>
          <a:bodyPr/>
          <a:lstStyle/>
          <a:p>
            <a:pPr eaLnBrk="1" fontAlgn="auto" hangingPunct="1">
              <a:spcBef>
                <a:spcPts val="0"/>
              </a:spcBef>
              <a:spcAft>
                <a:spcPts val="0"/>
              </a:spcAft>
              <a:defRPr/>
            </a:pPr>
            <a:endParaRPr lang="id-ID" sz="2000">
              <a:latin typeface="+mn-lt"/>
              <a:ea typeface="+mn-ea"/>
            </a:endParaRPr>
          </a:p>
        </p:txBody>
      </p:sp>
      <p:grpSp>
        <p:nvGrpSpPr>
          <p:cNvPr id="37" name="Group 18"/>
          <p:cNvGrpSpPr/>
          <p:nvPr userDrawn="1"/>
        </p:nvGrpSpPr>
        <p:grpSpPr>
          <a:xfrm>
            <a:off x="5918994" y="3741436"/>
            <a:ext cx="354012" cy="352956"/>
            <a:chOff x="5918994" y="3280833"/>
            <a:chExt cx="354012" cy="352956"/>
          </a:xfrm>
          <a:solidFill>
            <a:schemeClr val="accent5"/>
          </a:solidFill>
        </p:grpSpPr>
        <p:sp>
          <p:nvSpPr>
            <p:cNvPr id="38" name="Oval 37"/>
            <p:cNvSpPr>
              <a:spLocks noChangeArrowheads="1"/>
            </p:cNvSpPr>
            <p:nvPr/>
          </p:nvSpPr>
          <p:spPr bwMode="auto">
            <a:xfrm>
              <a:off x="6010488" y="3371623"/>
              <a:ext cx="171376" cy="171727"/>
            </a:xfrm>
            <a:prstGeom prst="ellipse">
              <a:avLst/>
            </a:prstGeom>
            <a:grpFill/>
            <a:ln>
              <a:noFill/>
            </a:ln>
            <a:extLst/>
          </p:spPr>
          <p:txBody>
            <a:bodyPr/>
            <a:lstStyle/>
            <a:p>
              <a:pPr eaLnBrk="1" fontAlgn="auto" hangingPunct="1">
                <a:spcBef>
                  <a:spcPts val="0"/>
                </a:spcBef>
                <a:spcAft>
                  <a:spcPts val="0"/>
                </a:spcAft>
                <a:defRPr/>
              </a:pPr>
              <a:endParaRPr lang="id-ID" sz="2000">
                <a:latin typeface="+mn-lt"/>
                <a:ea typeface="+mn-ea"/>
              </a:endParaRPr>
            </a:p>
          </p:txBody>
        </p:sp>
        <p:sp>
          <p:nvSpPr>
            <p:cNvPr id="39" name="Freeform 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eaLnBrk="1" fontAlgn="auto" hangingPunct="1">
                <a:spcBef>
                  <a:spcPts val="0"/>
                </a:spcBef>
                <a:spcAft>
                  <a:spcPts val="0"/>
                </a:spcAft>
                <a:defRPr/>
              </a:pPr>
              <a:endParaRPr lang="id-ID" sz="2000">
                <a:latin typeface="+mn-lt"/>
                <a:ea typeface="+mn-ea"/>
              </a:endParaRPr>
            </a:p>
          </p:txBody>
        </p:sp>
      </p:grpSp>
      <p:sp>
        <p:nvSpPr>
          <p:cNvPr id="40" name="Rectangle 117"/>
          <p:cNvSpPr>
            <a:spLocks noChangeArrowheads="1"/>
          </p:cNvSpPr>
          <p:nvPr userDrawn="1"/>
        </p:nvSpPr>
        <p:spPr bwMode="auto">
          <a:xfrm>
            <a:off x="6062663" y="1358900"/>
            <a:ext cx="68262" cy="1044575"/>
          </a:xfrm>
          <a:prstGeom prst="rect">
            <a:avLst/>
          </a:prstGeom>
          <a:solidFill>
            <a:schemeClr val="accent4"/>
          </a:solidFill>
          <a:ln>
            <a:noFill/>
          </a:ln>
        </p:spPr>
        <p:txBody>
          <a:bodyPr/>
          <a:lstStyle/>
          <a:p>
            <a:pPr eaLnBrk="1" fontAlgn="auto" hangingPunct="1">
              <a:spcBef>
                <a:spcPts val="0"/>
              </a:spcBef>
              <a:spcAft>
                <a:spcPts val="0"/>
              </a:spcAft>
              <a:defRPr/>
            </a:pPr>
            <a:endParaRPr lang="id-ID" sz="2000">
              <a:latin typeface="+mn-lt"/>
              <a:ea typeface="+mn-ea"/>
            </a:endParaRPr>
          </a:p>
        </p:txBody>
      </p:sp>
      <p:grpSp>
        <p:nvGrpSpPr>
          <p:cNvPr id="41" name="Group 118"/>
          <p:cNvGrpSpPr/>
          <p:nvPr userDrawn="1"/>
        </p:nvGrpSpPr>
        <p:grpSpPr>
          <a:xfrm>
            <a:off x="5918994" y="2387766"/>
            <a:ext cx="354012" cy="352956"/>
            <a:chOff x="5918994" y="3280833"/>
            <a:chExt cx="354012" cy="352956"/>
          </a:xfrm>
          <a:solidFill>
            <a:schemeClr val="accent4"/>
          </a:solidFill>
        </p:grpSpPr>
        <p:sp>
          <p:nvSpPr>
            <p:cNvPr id="42" name="Oval 41"/>
            <p:cNvSpPr>
              <a:spLocks noChangeArrowheads="1"/>
            </p:cNvSpPr>
            <p:nvPr/>
          </p:nvSpPr>
          <p:spPr bwMode="auto">
            <a:xfrm>
              <a:off x="6010488" y="3371623"/>
              <a:ext cx="171376" cy="171727"/>
            </a:xfrm>
            <a:prstGeom prst="ellipse">
              <a:avLst/>
            </a:prstGeom>
            <a:grpFill/>
            <a:ln>
              <a:noFill/>
            </a:ln>
            <a:extLst/>
          </p:spPr>
          <p:txBody>
            <a:bodyPr/>
            <a:lstStyle/>
            <a:p>
              <a:pPr eaLnBrk="1" fontAlgn="auto" hangingPunct="1">
                <a:spcBef>
                  <a:spcPts val="0"/>
                </a:spcBef>
                <a:spcAft>
                  <a:spcPts val="0"/>
                </a:spcAft>
                <a:defRPr/>
              </a:pPr>
              <a:endParaRPr lang="id-ID" sz="2000">
                <a:latin typeface="+mn-lt"/>
                <a:ea typeface="+mn-ea"/>
              </a:endParaRPr>
            </a:p>
          </p:txBody>
        </p:sp>
        <p:sp>
          <p:nvSpPr>
            <p:cNvPr id="43"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eaLnBrk="1" fontAlgn="auto" hangingPunct="1">
                <a:spcBef>
                  <a:spcPts val="0"/>
                </a:spcBef>
                <a:spcAft>
                  <a:spcPts val="0"/>
                </a:spcAft>
                <a:defRPr/>
              </a:pPr>
              <a:endParaRPr lang="id-ID" sz="2000">
                <a:latin typeface="+mn-lt"/>
                <a:ea typeface="+mn-ea"/>
              </a:endParaRPr>
            </a:p>
          </p:txBody>
        </p:sp>
      </p:grpSp>
      <p:sp>
        <p:nvSpPr>
          <p:cNvPr id="44" name="Rectangle 7"/>
          <p:cNvSpPr>
            <a:spLocks noChangeArrowheads="1"/>
          </p:cNvSpPr>
          <p:nvPr userDrawn="1"/>
        </p:nvSpPr>
        <p:spPr bwMode="auto">
          <a:xfrm>
            <a:off x="6062663" y="0"/>
            <a:ext cx="68262" cy="1044575"/>
          </a:xfrm>
          <a:prstGeom prst="rect">
            <a:avLst/>
          </a:prstGeom>
          <a:solidFill>
            <a:schemeClr val="accent3"/>
          </a:solidFill>
          <a:ln>
            <a:noFill/>
          </a:ln>
        </p:spPr>
        <p:txBody>
          <a:bodyPr/>
          <a:lstStyle/>
          <a:p>
            <a:pPr eaLnBrk="1" fontAlgn="auto" hangingPunct="1">
              <a:spcBef>
                <a:spcPts val="0"/>
              </a:spcBef>
              <a:spcAft>
                <a:spcPts val="0"/>
              </a:spcAft>
              <a:defRPr/>
            </a:pPr>
            <a:endParaRPr lang="id-ID" sz="2000">
              <a:latin typeface="+mn-lt"/>
              <a:ea typeface="+mn-ea"/>
            </a:endParaRPr>
          </a:p>
        </p:txBody>
      </p:sp>
      <p:grpSp>
        <p:nvGrpSpPr>
          <p:cNvPr id="45" name="Group 13"/>
          <p:cNvGrpSpPr/>
          <p:nvPr userDrawn="1"/>
        </p:nvGrpSpPr>
        <p:grpSpPr>
          <a:xfrm>
            <a:off x="5918994" y="1014849"/>
            <a:ext cx="354012" cy="352956"/>
            <a:chOff x="5918994" y="3280833"/>
            <a:chExt cx="354012" cy="352956"/>
          </a:xfrm>
          <a:solidFill>
            <a:schemeClr val="accent3"/>
          </a:solidFill>
        </p:grpSpPr>
        <p:sp>
          <p:nvSpPr>
            <p:cNvPr id="46" name="Oval 45"/>
            <p:cNvSpPr>
              <a:spLocks noChangeArrowheads="1"/>
            </p:cNvSpPr>
            <p:nvPr/>
          </p:nvSpPr>
          <p:spPr bwMode="auto">
            <a:xfrm>
              <a:off x="6010488" y="3371623"/>
              <a:ext cx="171376" cy="171727"/>
            </a:xfrm>
            <a:prstGeom prst="ellipse">
              <a:avLst/>
            </a:prstGeom>
            <a:grpFill/>
            <a:ln>
              <a:noFill/>
            </a:ln>
            <a:extLst/>
          </p:spPr>
          <p:txBody>
            <a:bodyPr/>
            <a:lstStyle/>
            <a:p>
              <a:pPr eaLnBrk="1" fontAlgn="auto" hangingPunct="1">
                <a:spcBef>
                  <a:spcPts val="0"/>
                </a:spcBef>
                <a:spcAft>
                  <a:spcPts val="0"/>
                </a:spcAft>
                <a:defRPr/>
              </a:pPr>
              <a:endParaRPr lang="id-ID" sz="2000">
                <a:latin typeface="+mn-lt"/>
                <a:ea typeface="+mn-ea"/>
              </a:endParaRPr>
            </a:p>
          </p:txBody>
        </p:sp>
        <p:sp>
          <p:nvSpPr>
            <p:cNvPr id="47"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eaLnBrk="1" fontAlgn="auto" hangingPunct="1">
                <a:spcBef>
                  <a:spcPts val="0"/>
                </a:spcBef>
                <a:spcAft>
                  <a:spcPts val="0"/>
                </a:spcAft>
                <a:defRPr/>
              </a:pPr>
              <a:endParaRPr lang="id-ID" sz="2000">
                <a:latin typeface="+mn-lt"/>
                <a:ea typeface="+mn-ea"/>
              </a:endParaRPr>
            </a:p>
          </p:txBody>
        </p:sp>
      </p:grpSp>
      <p:cxnSp>
        <p:nvCxnSpPr>
          <p:cNvPr id="48" name="Straight Connector 33"/>
          <p:cNvCxnSpPr/>
          <p:nvPr userDrawn="1"/>
        </p:nvCxnSpPr>
        <p:spPr>
          <a:xfrm>
            <a:off x="6402388" y="1201738"/>
            <a:ext cx="305593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34"/>
          <p:cNvCxnSpPr/>
          <p:nvPr userDrawn="1"/>
        </p:nvCxnSpPr>
        <p:spPr>
          <a:xfrm>
            <a:off x="2114550" y="2554288"/>
            <a:ext cx="364966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39"/>
          <p:cNvCxnSpPr/>
          <p:nvPr userDrawn="1"/>
        </p:nvCxnSpPr>
        <p:spPr>
          <a:xfrm>
            <a:off x="6402388" y="3937000"/>
            <a:ext cx="3160712"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 name="Resi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6113" y="985738"/>
            <a:ext cx="432000" cy="432000"/>
          </a:xfrm>
          <a:prstGeom prst="rect">
            <a:avLst/>
          </a:prstGeom>
        </p:spPr>
      </p:pic>
      <p:sp>
        <p:nvSpPr>
          <p:cNvPr id="87" name="Metin Yer Tutucusu 76"/>
          <p:cNvSpPr>
            <a:spLocks noGrp="1"/>
          </p:cNvSpPr>
          <p:nvPr>
            <p:ph type="body" sz="quarter" idx="11"/>
          </p:nvPr>
        </p:nvSpPr>
        <p:spPr>
          <a:xfrm>
            <a:off x="6669113" y="1614566"/>
            <a:ext cx="3514725" cy="930275"/>
          </a:xfrm>
        </p:spPr>
        <p:txBody>
          <a:bodyPr>
            <a:noAutofit/>
          </a:bodyPr>
          <a:lstStyle>
            <a:lvl1pPr marL="0" indent="0" algn="r" eaLnBrk="1" fontAlgn="auto" hangingPunct="1">
              <a:spcBef>
                <a:spcPts val="0"/>
              </a:spcBef>
              <a:spcAft>
                <a:spcPts val="0"/>
              </a:spcAft>
              <a:buFont typeface="+mj-lt"/>
              <a:buNone/>
              <a:defRPr sz="20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algn="r" eaLnBrk="1" fontAlgn="auto" hangingPunct="1">
              <a:spcBef>
                <a:spcPts val="0"/>
              </a:spcBef>
              <a:spcAft>
                <a:spcPts val="0"/>
              </a:spcAft>
              <a:defRPr/>
            </a:pPr>
            <a:endParaRPr lang="id-ID" dirty="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88" name="Resim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6113" y="3701914"/>
            <a:ext cx="432000" cy="432000"/>
          </a:xfrm>
          <a:prstGeom prst="rect">
            <a:avLst/>
          </a:prstGeom>
        </p:spPr>
      </p:pic>
      <p:sp>
        <p:nvSpPr>
          <p:cNvPr id="89" name="Metin Yer Tutucusu 76"/>
          <p:cNvSpPr>
            <a:spLocks noGrp="1"/>
          </p:cNvSpPr>
          <p:nvPr>
            <p:ph type="body" sz="quarter" idx="12"/>
          </p:nvPr>
        </p:nvSpPr>
        <p:spPr>
          <a:xfrm>
            <a:off x="6583388" y="4234980"/>
            <a:ext cx="3514725" cy="930275"/>
          </a:xfrm>
        </p:spPr>
        <p:txBody>
          <a:bodyPr>
            <a:noAutofit/>
          </a:bodyPr>
          <a:lstStyle>
            <a:lvl1pPr marL="0" indent="0" algn="r" rtl="0" eaLnBrk="1" fontAlgn="auto" hangingPunct="1">
              <a:spcBef>
                <a:spcPts val="0"/>
              </a:spcBef>
              <a:spcAft>
                <a:spcPts val="0"/>
              </a:spcAft>
              <a:buFont typeface="+mj-lt"/>
              <a:buNone/>
              <a:defRPr sz="20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algn="r" eaLnBrk="1" fontAlgn="auto" hangingPunct="1">
              <a:spcBef>
                <a:spcPts val="0"/>
              </a:spcBef>
              <a:spcAft>
                <a:spcPts val="0"/>
              </a:spcAft>
              <a:defRPr/>
            </a:pPr>
            <a:endParaRPr lang="id-ID" dirty="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0" name="Resim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709" y="2348244"/>
            <a:ext cx="432000" cy="432000"/>
          </a:xfrm>
          <a:prstGeom prst="rect">
            <a:avLst/>
          </a:prstGeom>
        </p:spPr>
      </p:pic>
      <p:sp>
        <p:nvSpPr>
          <p:cNvPr id="91" name="Metin Yer Tutucusu 78"/>
          <p:cNvSpPr>
            <a:spLocks noGrp="1"/>
          </p:cNvSpPr>
          <p:nvPr>
            <p:ph type="body" sz="quarter" idx="13"/>
          </p:nvPr>
        </p:nvSpPr>
        <p:spPr>
          <a:xfrm>
            <a:off x="1485984" y="2911005"/>
            <a:ext cx="3609975" cy="1390650"/>
          </a:xfrm>
        </p:spPr>
        <p:txBody>
          <a:bodyPr>
            <a:noAutofit/>
          </a:bodyPr>
          <a:lstStyle>
            <a:lvl1pPr marL="0" indent="0" algn="l" eaLnBrk="1" fontAlgn="auto" hangingPunct="1">
              <a:spcBef>
                <a:spcPts val="0"/>
              </a:spcBef>
              <a:spcAft>
                <a:spcPts val="0"/>
              </a:spcAft>
              <a:buNone/>
              <a:defRPr sz="20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eaLnBrk="1" fontAlgn="auto" hangingPunct="1">
              <a:spcBef>
                <a:spcPts val="0"/>
              </a:spcBef>
              <a:spcAft>
                <a:spcPts val="0"/>
              </a:spcAft>
              <a:defRPr/>
            </a:pPr>
            <a:endParaRPr lang="id-ID" b="1" dirty="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cxnSp>
        <p:nvCxnSpPr>
          <p:cNvPr id="92" name="Straight Connector 34"/>
          <p:cNvCxnSpPr/>
          <p:nvPr userDrawn="1"/>
        </p:nvCxnSpPr>
        <p:spPr>
          <a:xfrm>
            <a:off x="2114550" y="5301696"/>
            <a:ext cx="364966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93" name="Resim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709" y="5105177"/>
            <a:ext cx="432000" cy="432000"/>
          </a:xfrm>
          <a:prstGeom prst="rect">
            <a:avLst/>
          </a:prstGeom>
        </p:spPr>
      </p:pic>
      <p:sp>
        <p:nvSpPr>
          <p:cNvPr id="94" name="Metin Yer Tutucusu 78"/>
          <p:cNvSpPr>
            <a:spLocks noGrp="1"/>
          </p:cNvSpPr>
          <p:nvPr>
            <p:ph type="body" sz="quarter" idx="14"/>
          </p:nvPr>
        </p:nvSpPr>
        <p:spPr>
          <a:xfrm>
            <a:off x="1485984" y="5606413"/>
            <a:ext cx="3609975" cy="1390650"/>
          </a:xfrm>
        </p:spPr>
        <p:txBody>
          <a:bodyPr>
            <a:noAutofit/>
          </a:bodyPr>
          <a:lstStyle>
            <a:lvl1pPr marL="0" indent="0" algn="l" rtl="0" eaLnBrk="1" fontAlgn="auto" hangingPunct="1">
              <a:spcBef>
                <a:spcPts val="0"/>
              </a:spcBef>
              <a:spcAft>
                <a:spcPts val="0"/>
              </a:spcAft>
              <a:buNone/>
              <a:defRPr sz="20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eaLnBrk="1" fontAlgn="auto" hangingPunct="1">
              <a:spcBef>
                <a:spcPts val="0"/>
              </a:spcBef>
              <a:spcAft>
                <a:spcPts val="0"/>
              </a:spcAft>
              <a:defRPr/>
            </a:pPr>
            <a:endParaRPr lang="id-ID" b="1" dirty="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18821439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3BAEC6E8-27BA-4DFF-B385-906E472FAC03}" type="datetimeFigureOut">
              <a:rPr lang="tr-TR" smtClean="0"/>
              <a:t>5.4.2018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664EC8-D11F-4BE0-BCAF-B707F762274B}" type="slidenum">
              <a:rPr lang="tr-TR" smtClean="0"/>
              <a:t>‹#›</a:t>
            </a:fld>
            <a:endParaRPr lang="tr-TR"/>
          </a:p>
        </p:txBody>
      </p:sp>
      <p:sp>
        <p:nvSpPr>
          <p:cNvPr id="8" name="Content Placeholder 7"/>
          <p:cNvSpPr>
            <a:spLocks noGrp="1"/>
          </p:cNvSpPr>
          <p:nvPr>
            <p:ph sz="quarter" idx="13"/>
          </p:nvPr>
        </p:nvSpPr>
        <p:spPr>
          <a:xfrm>
            <a:off x="812800" y="1600200"/>
            <a:ext cx="105664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70606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nite alt başlıkları - son">
    <p:spTree>
      <p:nvGrpSpPr>
        <p:cNvPr id="1" name=""/>
        <p:cNvGrpSpPr/>
        <p:nvPr/>
      </p:nvGrpSpPr>
      <p:grpSpPr>
        <a:xfrm>
          <a:off x="0" y="0"/>
          <a:ext cx="0" cy="0"/>
          <a:chOff x="0" y="0"/>
          <a:chExt cx="0" cy="0"/>
        </a:xfrm>
      </p:grpSpPr>
      <p:grpSp>
        <p:nvGrpSpPr>
          <p:cNvPr id="50" name="Group 1"/>
          <p:cNvGrpSpPr>
            <a:grpSpLocks/>
          </p:cNvGrpSpPr>
          <p:nvPr userDrawn="1"/>
        </p:nvGrpSpPr>
        <p:grpSpPr bwMode="auto">
          <a:xfrm>
            <a:off x="6010275" y="2556204"/>
            <a:ext cx="171450" cy="1198563"/>
            <a:chOff x="6010488" y="2753482"/>
            <a:chExt cx="171376" cy="1198573"/>
          </a:xfrm>
        </p:grpSpPr>
        <p:sp>
          <p:nvSpPr>
            <p:cNvPr id="51" name="Rectangle 13"/>
            <p:cNvSpPr>
              <a:spLocks noChangeArrowheads="1"/>
            </p:cNvSpPr>
            <p:nvPr/>
          </p:nvSpPr>
          <p:spPr bwMode="auto">
            <a:xfrm>
              <a:off x="6062218" y="2753482"/>
              <a:ext cx="67917" cy="1044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tr-TR" sz="2000"/>
            </a:p>
          </p:txBody>
        </p:sp>
        <p:sp>
          <p:nvSpPr>
            <p:cNvPr id="53" name="Oval 6"/>
            <p:cNvSpPr>
              <a:spLocks noChangeArrowheads="1"/>
            </p:cNvSpPr>
            <p:nvPr/>
          </p:nvSpPr>
          <p:spPr bwMode="auto">
            <a:xfrm>
              <a:off x="6010488" y="3780328"/>
              <a:ext cx="171376" cy="1717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tr-TR" sz="2000"/>
            </a:p>
          </p:txBody>
        </p:sp>
      </p:grpSp>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p>
        </p:txBody>
      </p:sp>
      <p:sp>
        <p:nvSpPr>
          <p:cNvPr id="7" name="TextBox 6"/>
          <p:cNvSpPr txBox="1"/>
          <p:nvPr userDrawn="1"/>
        </p:nvSpPr>
        <p:spPr>
          <a:xfrm>
            <a:off x="11515320" y="305131"/>
            <a:ext cx="489238" cy="400110"/>
          </a:xfrm>
          <a:prstGeom prst="rect">
            <a:avLst/>
          </a:prstGeom>
          <a:noFill/>
        </p:spPr>
        <p:txBody>
          <a:bodyPr wrap="none" rtlCol="0">
            <a:spAutoFit/>
          </a:bodyPr>
          <a:lstStyle/>
          <a:p>
            <a:pPr algn="ctr"/>
            <a:fld id="{260E2A6B-A809-4840-BF14-8648BC0BDF87}" type="slidenum">
              <a:rPr lang="id-ID" sz="2000" b="1" smtClean="0">
                <a:solidFill>
                  <a:schemeClr val="bg1"/>
                </a:solidFill>
              </a:rPr>
              <a:pPr algn="ctr"/>
              <a:t>‹#›</a:t>
            </a:fld>
            <a:endParaRPr lang="id-ID" sz="2000" dirty="0">
              <a:solidFill>
                <a:schemeClr val="bg1"/>
              </a:solidFill>
            </a:endParaRPr>
          </a:p>
        </p:txBody>
      </p:sp>
      <p:sp>
        <p:nvSpPr>
          <p:cNvPr id="40" name="Rectangle 117"/>
          <p:cNvSpPr>
            <a:spLocks noChangeArrowheads="1"/>
          </p:cNvSpPr>
          <p:nvPr userDrawn="1"/>
        </p:nvSpPr>
        <p:spPr bwMode="auto">
          <a:xfrm>
            <a:off x="6062663" y="1358900"/>
            <a:ext cx="68262" cy="1044575"/>
          </a:xfrm>
          <a:prstGeom prst="rect">
            <a:avLst/>
          </a:prstGeom>
          <a:solidFill>
            <a:schemeClr val="accent4"/>
          </a:solidFill>
          <a:ln>
            <a:noFill/>
          </a:ln>
        </p:spPr>
        <p:txBody>
          <a:bodyPr/>
          <a:lstStyle/>
          <a:p>
            <a:pPr eaLnBrk="1" fontAlgn="auto" hangingPunct="1">
              <a:spcBef>
                <a:spcPts val="0"/>
              </a:spcBef>
              <a:spcAft>
                <a:spcPts val="0"/>
              </a:spcAft>
              <a:defRPr/>
            </a:pPr>
            <a:endParaRPr lang="id-ID" sz="2000">
              <a:latin typeface="+mn-lt"/>
              <a:ea typeface="+mn-ea"/>
            </a:endParaRPr>
          </a:p>
        </p:txBody>
      </p:sp>
      <p:grpSp>
        <p:nvGrpSpPr>
          <p:cNvPr id="41" name="Group 118"/>
          <p:cNvGrpSpPr/>
          <p:nvPr userDrawn="1"/>
        </p:nvGrpSpPr>
        <p:grpSpPr>
          <a:xfrm>
            <a:off x="5918994" y="2387766"/>
            <a:ext cx="354012" cy="352956"/>
            <a:chOff x="5918994" y="3280833"/>
            <a:chExt cx="354012" cy="352956"/>
          </a:xfrm>
          <a:solidFill>
            <a:schemeClr val="accent4"/>
          </a:solidFill>
        </p:grpSpPr>
        <p:sp>
          <p:nvSpPr>
            <p:cNvPr id="42" name="Oval 41"/>
            <p:cNvSpPr>
              <a:spLocks noChangeArrowheads="1"/>
            </p:cNvSpPr>
            <p:nvPr/>
          </p:nvSpPr>
          <p:spPr bwMode="auto">
            <a:xfrm>
              <a:off x="6010488" y="3371623"/>
              <a:ext cx="171376" cy="171727"/>
            </a:xfrm>
            <a:prstGeom prst="ellipse">
              <a:avLst/>
            </a:prstGeom>
            <a:grpFill/>
            <a:ln>
              <a:noFill/>
            </a:ln>
            <a:extLst/>
          </p:spPr>
          <p:txBody>
            <a:bodyPr/>
            <a:lstStyle/>
            <a:p>
              <a:pPr eaLnBrk="1" fontAlgn="auto" hangingPunct="1">
                <a:spcBef>
                  <a:spcPts val="0"/>
                </a:spcBef>
                <a:spcAft>
                  <a:spcPts val="0"/>
                </a:spcAft>
                <a:defRPr/>
              </a:pPr>
              <a:endParaRPr lang="id-ID" sz="2000">
                <a:latin typeface="+mn-lt"/>
                <a:ea typeface="+mn-ea"/>
              </a:endParaRPr>
            </a:p>
          </p:txBody>
        </p:sp>
        <p:sp>
          <p:nvSpPr>
            <p:cNvPr id="43"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eaLnBrk="1" fontAlgn="auto" hangingPunct="1">
                <a:spcBef>
                  <a:spcPts val="0"/>
                </a:spcBef>
                <a:spcAft>
                  <a:spcPts val="0"/>
                </a:spcAft>
                <a:defRPr/>
              </a:pPr>
              <a:endParaRPr lang="id-ID" sz="2000">
                <a:latin typeface="+mn-lt"/>
                <a:ea typeface="+mn-ea"/>
              </a:endParaRPr>
            </a:p>
          </p:txBody>
        </p:sp>
      </p:grpSp>
      <p:sp>
        <p:nvSpPr>
          <p:cNvPr id="44" name="Rectangle 7"/>
          <p:cNvSpPr>
            <a:spLocks noChangeArrowheads="1"/>
          </p:cNvSpPr>
          <p:nvPr userDrawn="1"/>
        </p:nvSpPr>
        <p:spPr bwMode="auto">
          <a:xfrm>
            <a:off x="6062663" y="0"/>
            <a:ext cx="68262" cy="1044575"/>
          </a:xfrm>
          <a:prstGeom prst="rect">
            <a:avLst/>
          </a:prstGeom>
          <a:solidFill>
            <a:schemeClr val="accent3"/>
          </a:solidFill>
          <a:ln>
            <a:noFill/>
          </a:ln>
        </p:spPr>
        <p:txBody>
          <a:bodyPr/>
          <a:lstStyle/>
          <a:p>
            <a:pPr eaLnBrk="1" fontAlgn="auto" hangingPunct="1">
              <a:spcBef>
                <a:spcPts val="0"/>
              </a:spcBef>
              <a:spcAft>
                <a:spcPts val="0"/>
              </a:spcAft>
              <a:defRPr/>
            </a:pPr>
            <a:endParaRPr lang="id-ID" sz="2000">
              <a:latin typeface="+mn-lt"/>
              <a:ea typeface="+mn-ea"/>
            </a:endParaRPr>
          </a:p>
        </p:txBody>
      </p:sp>
      <p:grpSp>
        <p:nvGrpSpPr>
          <p:cNvPr id="45" name="Group 13"/>
          <p:cNvGrpSpPr/>
          <p:nvPr userDrawn="1"/>
        </p:nvGrpSpPr>
        <p:grpSpPr>
          <a:xfrm>
            <a:off x="5918994" y="1014849"/>
            <a:ext cx="354012" cy="352956"/>
            <a:chOff x="5918994" y="3280833"/>
            <a:chExt cx="354012" cy="352956"/>
          </a:xfrm>
          <a:solidFill>
            <a:schemeClr val="accent3"/>
          </a:solidFill>
        </p:grpSpPr>
        <p:sp>
          <p:nvSpPr>
            <p:cNvPr id="46" name="Oval 45"/>
            <p:cNvSpPr>
              <a:spLocks noChangeArrowheads="1"/>
            </p:cNvSpPr>
            <p:nvPr/>
          </p:nvSpPr>
          <p:spPr bwMode="auto">
            <a:xfrm>
              <a:off x="6010488" y="3371623"/>
              <a:ext cx="171376" cy="171727"/>
            </a:xfrm>
            <a:prstGeom prst="ellipse">
              <a:avLst/>
            </a:prstGeom>
            <a:grpFill/>
            <a:ln>
              <a:noFill/>
            </a:ln>
            <a:extLst/>
          </p:spPr>
          <p:txBody>
            <a:bodyPr/>
            <a:lstStyle/>
            <a:p>
              <a:pPr eaLnBrk="1" fontAlgn="auto" hangingPunct="1">
                <a:spcBef>
                  <a:spcPts val="0"/>
                </a:spcBef>
                <a:spcAft>
                  <a:spcPts val="0"/>
                </a:spcAft>
                <a:defRPr/>
              </a:pPr>
              <a:endParaRPr lang="id-ID" sz="2000">
                <a:latin typeface="+mn-lt"/>
                <a:ea typeface="+mn-ea"/>
              </a:endParaRPr>
            </a:p>
          </p:txBody>
        </p:sp>
        <p:sp>
          <p:nvSpPr>
            <p:cNvPr id="47"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eaLnBrk="1" fontAlgn="auto" hangingPunct="1">
                <a:spcBef>
                  <a:spcPts val="0"/>
                </a:spcBef>
                <a:spcAft>
                  <a:spcPts val="0"/>
                </a:spcAft>
                <a:defRPr/>
              </a:pPr>
              <a:endParaRPr lang="id-ID" sz="2000">
                <a:latin typeface="+mn-lt"/>
                <a:ea typeface="+mn-ea"/>
              </a:endParaRPr>
            </a:p>
          </p:txBody>
        </p:sp>
      </p:grpSp>
      <p:cxnSp>
        <p:nvCxnSpPr>
          <p:cNvPr id="48" name="Straight Connector 33"/>
          <p:cNvCxnSpPr/>
          <p:nvPr userDrawn="1"/>
        </p:nvCxnSpPr>
        <p:spPr>
          <a:xfrm>
            <a:off x="6402388" y="1201738"/>
            <a:ext cx="305593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34"/>
          <p:cNvCxnSpPr/>
          <p:nvPr userDrawn="1"/>
        </p:nvCxnSpPr>
        <p:spPr>
          <a:xfrm>
            <a:off x="2114550" y="2554288"/>
            <a:ext cx="364966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 name="Resi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6113" y="985738"/>
            <a:ext cx="432000" cy="432000"/>
          </a:xfrm>
          <a:prstGeom prst="rect">
            <a:avLst/>
          </a:prstGeom>
        </p:spPr>
      </p:pic>
      <p:sp>
        <p:nvSpPr>
          <p:cNvPr id="87" name="Metin Yer Tutucusu 76"/>
          <p:cNvSpPr>
            <a:spLocks noGrp="1"/>
          </p:cNvSpPr>
          <p:nvPr>
            <p:ph type="body" sz="quarter" idx="11"/>
          </p:nvPr>
        </p:nvSpPr>
        <p:spPr>
          <a:xfrm>
            <a:off x="6669113" y="1614566"/>
            <a:ext cx="3514725" cy="930275"/>
          </a:xfrm>
        </p:spPr>
        <p:txBody>
          <a:bodyPr>
            <a:noAutofit/>
          </a:bodyPr>
          <a:lstStyle>
            <a:lvl1pPr marL="0" indent="0" algn="r" eaLnBrk="1" fontAlgn="auto" hangingPunct="1">
              <a:spcBef>
                <a:spcPts val="0"/>
              </a:spcBef>
              <a:spcAft>
                <a:spcPts val="0"/>
              </a:spcAft>
              <a:buFont typeface="+mj-lt"/>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algn="r" eaLnBrk="1" fontAlgn="auto" hangingPunct="1">
              <a:spcBef>
                <a:spcPts val="0"/>
              </a:spcBef>
              <a:spcAft>
                <a:spcPts val="0"/>
              </a:spcAft>
              <a:defRPr/>
            </a:pPr>
            <a:endParaRPr lang="id-ID" dirty="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0" name="Resim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709" y="2348244"/>
            <a:ext cx="432000" cy="432000"/>
          </a:xfrm>
          <a:prstGeom prst="rect">
            <a:avLst/>
          </a:prstGeom>
        </p:spPr>
      </p:pic>
      <p:sp>
        <p:nvSpPr>
          <p:cNvPr id="91" name="Metin Yer Tutucusu 78"/>
          <p:cNvSpPr>
            <a:spLocks noGrp="1"/>
          </p:cNvSpPr>
          <p:nvPr>
            <p:ph type="body" sz="quarter" idx="13"/>
          </p:nvPr>
        </p:nvSpPr>
        <p:spPr>
          <a:xfrm>
            <a:off x="1485984" y="2911005"/>
            <a:ext cx="3609975" cy="1390650"/>
          </a:xfrm>
        </p:spPr>
        <p:txBody>
          <a:bodyPr>
            <a:noAutofit/>
          </a:bodyPr>
          <a:lstStyle>
            <a:lvl1pPr marL="0" indent="0" algn="l" eaLnBrk="1" fontAlgn="auto" hangingPunct="1">
              <a:spcBef>
                <a:spcPts val="0"/>
              </a:spcBef>
              <a:spcAft>
                <a:spcPts val="0"/>
              </a:spcAft>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eaLnBrk="1" fontAlgn="auto" hangingPunct="1">
              <a:spcBef>
                <a:spcPts val="0"/>
              </a:spcBef>
              <a:spcAft>
                <a:spcPts val="0"/>
              </a:spcAft>
              <a:defRPr/>
            </a:pPr>
            <a:endParaRPr lang="id-ID" b="1" dirty="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4" name="Freeform 13"/>
          <p:cNvSpPr>
            <a:spLocks/>
          </p:cNvSpPr>
          <p:nvPr userDrawn="1"/>
        </p:nvSpPr>
        <p:spPr bwMode="auto">
          <a:xfrm>
            <a:off x="10152556" y="5640588"/>
            <a:ext cx="2027237" cy="1482725"/>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5"/>
          </a:solidFill>
          <a:ln>
            <a:noFill/>
          </a:ln>
        </p:spPr>
        <p:txBody>
          <a:bodyPr/>
          <a:lstStyle/>
          <a:p>
            <a:pPr eaLnBrk="1" fontAlgn="auto" hangingPunct="1">
              <a:spcBef>
                <a:spcPts val="0"/>
              </a:spcBef>
              <a:spcAft>
                <a:spcPts val="0"/>
              </a:spcAft>
              <a:defRPr/>
            </a:pPr>
            <a:endParaRPr lang="id-ID" sz="2000">
              <a:latin typeface="+mn-lt"/>
              <a:ea typeface="+mn-ea"/>
            </a:endParaRPr>
          </a:p>
        </p:txBody>
      </p:sp>
      <p:sp>
        <p:nvSpPr>
          <p:cNvPr id="55" name="Freeform 14"/>
          <p:cNvSpPr>
            <a:spLocks noEditPoints="1"/>
          </p:cNvSpPr>
          <p:nvPr userDrawn="1"/>
        </p:nvSpPr>
        <p:spPr bwMode="auto">
          <a:xfrm>
            <a:off x="8117381" y="4619825"/>
            <a:ext cx="2035175" cy="2503488"/>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4"/>
          </a:solidFill>
          <a:ln>
            <a:noFill/>
          </a:ln>
        </p:spPr>
        <p:txBody>
          <a:bodyPr/>
          <a:lstStyle/>
          <a:p>
            <a:pPr eaLnBrk="1" fontAlgn="auto" hangingPunct="1">
              <a:spcBef>
                <a:spcPts val="0"/>
              </a:spcBef>
              <a:spcAft>
                <a:spcPts val="0"/>
              </a:spcAft>
              <a:defRPr/>
            </a:pPr>
            <a:endParaRPr lang="id-ID" sz="2000">
              <a:latin typeface="+mn-lt"/>
              <a:ea typeface="+mn-ea"/>
            </a:endParaRPr>
          </a:p>
        </p:txBody>
      </p:sp>
      <p:sp>
        <p:nvSpPr>
          <p:cNvPr id="56" name="Freeform 15"/>
          <p:cNvSpPr>
            <a:spLocks/>
          </p:cNvSpPr>
          <p:nvPr userDrawn="1"/>
        </p:nvSpPr>
        <p:spPr bwMode="auto">
          <a:xfrm>
            <a:off x="6086968" y="5227838"/>
            <a:ext cx="2030413"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3"/>
          </a:solidFill>
          <a:ln>
            <a:noFill/>
          </a:ln>
        </p:spPr>
        <p:txBody>
          <a:bodyPr/>
          <a:lstStyle/>
          <a:p>
            <a:pPr eaLnBrk="1" fontAlgn="auto" hangingPunct="1">
              <a:spcBef>
                <a:spcPts val="0"/>
              </a:spcBef>
              <a:spcAft>
                <a:spcPts val="0"/>
              </a:spcAft>
              <a:defRPr/>
            </a:pPr>
            <a:endParaRPr lang="id-ID" sz="2000">
              <a:latin typeface="+mn-lt"/>
              <a:ea typeface="+mn-ea"/>
            </a:endParaRPr>
          </a:p>
        </p:txBody>
      </p:sp>
      <p:sp>
        <p:nvSpPr>
          <p:cNvPr id="57" name="Freeform 16"/>
          <p:cNvSpPr>
            <a:spLocks/>
          </p:cNvSpPr>
          <p:nvPr userDrawn="1"/>
        </p:nvSpPr>
        <p:spPr bwMode="auto">
          <a:xfrm>
            <a:off x="4058143" y="4862713"/>
            <a:ext cx="2027238" cy="2260600"/>
          </a:xfrm>
          <a:custGeom>
            <a:avLst/>
            <a:gdLst>
              <a:gd name="T0" fmla="*/ 2147483646 w 1276"/>
              <a:gd name="T1" fmla="*/ 2147483646 h 1423"/>
              <a:gd name="T2" fmla="*/ 2147483646 w 1276"/>
              <a:gd name="T3" fmla="*/ 2147483646 h 1423"/>
              <a:gd name="T4" fmla="*/ 2147483646 w 1276"/>
              <a:gd name="T5" fmla="*/ 2147483646 h 1423"/>
              <a:gd name="T6" fmla="*/ 2147483646 w 1276"/>
              <a:gd name="T7" fmla="*/ 2147483646 h 1423"/>
              <a:gd name="T8" fmla="*/ 2147483646 w 1276"/>
              <a:gd name="T9" fmla="*/ 2147483646 h 1423"/>
              <a:gd name="T10" fmla="*/ 2147483646 w 1276"/>
              <a:gd name="T11" fmla="*/ 2147483646 h 1423"/>
              <a:gd name="T12" fmla="*/ 2147483646 w 1276"/>
              <a:gd name="T13" fmla="*/ 2147483646 h 1423"/>
              <a:gd name="T14" fmla="*/ 2147483646 w 1276"/>
              <a:gd name="T15" fmla="*/ 2147483646 h 1423"/>
              <a:gd name="T16" fmla="*/ 2147483646 w 1276"/>
              <a:gd name="T17" fmla="*/ 2147483646 h 1423"/>
              <a:gd name="T18" fmla="*/ 2147483646 w 1276"/>
              <a:gd name="T19" fmla="*/ 2147483646 h 1423"/>
              <a:gd name="T20" fmla="*/ 2147483646 w 1276"/>
              <a:gd name="T21" fmla="*/ 2147483646 h 1423"/>
              <a:gd name="T22" fmla="*/ 2147483646 w 1276"/>
              <a:gd name="T23" fmla="*/ 2147483646 h 1423"/>
              <a:gd name="T24" fmla="*/ 2147483646 w 1276"/>
              <a:gd name="T25" fmla="*/ 2147483646 h 1423"/>
              <a:gd name="T26" fmla="*/ 2147483646 w 1276"/>
              <a:gd name="T27" fmla="*/ 2147483646 h 1423"/>
              <a:gd name="T28" fmla="*/ 2147483646 w 1276"/>
              <a:gd name="T29" fmla="*/ 2147483646 h 1423"/>
              <a:gd name="T30" fmla="*/ 2147483646 w 1276"/>
              <a:gd name="T31" fmla="*/ 2147483646 h 1423"/>
              <a:gd name="T32" fmla="*/ 2147483646 w 1276"/>
              <a:gd name="T33" fmla="*/ 2147483646 h 1423"/>
              <a:gd name="T34" fmla="*/ 2147483646 w 1276"/>
              <a:gd name="T35" fmla="*/ 2147483646 h 1423"/>
              <a:gd name="T36" fmla="*/ 2147483646 w 1276"/>
              <a:gd name="T37" fmla="*/ 2147483646 h 1423"/>
              <a:gd name="T38" fmla="*/ 2147483646 w 1276"/>
              <a:gd name="T39" fmla="*/ 2147483646 h 1423"/>
              <a:gd name="T40" fmla="*/ 2147483646 w 1276"/>
              <a:gd name="T41" fmla="*/ 2147483646 h 1423"/>
              <a:gd name="T42" fmla="*/ 2147483646 w 1276"/>
              <a:gd name="T43" fmla="*/ 2147483646 h 1423"/>
              <a:gd name="T44" fmla="*/ 2147483646 w 1276"/>
              <a:gd name="T45" fmla="*/ 2147483646 h 1423"/>
              <a:gd name="T46" fmla="*/ 2147483646 w 1276"/>
              <a:gd name="T47" fmla="*/ 2147483646 h 1423"/>
              <a:gd name="T48" fmla="*/ 2147483646 w 1276"/>
              <a:gd name="T49" fmla="*/ 2147483646 h 1423"/>
              <a:gd name="T50" fmla="*/ 2147483646 w 1276"/>
              <a:gd name="T51" fmla="*/ 2147483646 h 1423"/>
              <a:gd name="T52" fmla="*/ 2147483646 w 1276"/>
              <a:gd name="T53" fmla="*/ 2147483646 h 1423"/>
              <a:gd name="T54" fmla="*/ 2147483646 w 1276"/>
              <a:gd name="T55" fmla="*/ 2147483646 h 1423"/>
              <a:gd name="T56" fmla="*/ 2147483646 w 1276"/>
              <a:gd name="T57" fmla="*/ 2147483646 h 1423"/>
              <a:gd name="T58" fmla="*/ 2147483646 w 1276"/>
              <a:gd name="T59" fmla="*/ 2147483646 h 1423"/>
              <a:gd name="T60" fmla="*/ 2147483646 w 1276"/>
              <a:gd name="T61" fmla="*/ 2147483646 h 1423"/>
              <a:gd name="T62" fmla="*/ 2147483646 w 1276"/>
              <a:gd name="T63" fmla="*/ 2147483646 h 1423"/>
              <a:gd name="T64" fmla="*/ 2147483646 w 1276"/>
              <a:gd name="T65" fmla="*/ 2147483646 h 1423"/>
              <a:gd name="T66" fmla="*/ 2147483646 w 1276"/>
              <a:gd name="T67" fmla="*/ 2147483646 h 1423"/>
              <a:gd name="T68" fmla="*/ 2147483646 w 1276"/>
              <a:gd name="T69" fmla="*/ 2147483646 h 1423"/>
              <a:gd name="T70" fmla="*/ 2147483646 w 1276"/>
              <a:gd name="T71" fmla="*/ 2147483646 h 1423"/>
              <a:gd name="T72" fmla="*/ 2147483646 w 1276"/>
              <a:gd name="T73" fmla="*/ 2147483646 h 1423"/>
              <a:gd name="T74" fmla="*/ 2147483646 w 1276"/>
              <a:gd name="T75" fmla="*/ 2147483646 h 1423"/>
              <a:gd name="T76" fmla="*/ 2147483646 w 1276"/>
              <a:gd name="T77" fmla="*/ 2147483646 h 1423"/>
              <a:gd name="T78" fmla="*/ 2147483646 w 1276"/>
              <a:gd name="T79" fmla="*/ 2147483646 h 1423"/>
              <a:gd name="T80" fmla="*/ 2147483646 w 1276"/>
              <a:gd name="T81" fmla="*/ 2147483646 h 1423"/>
              <a:gd name="T82" fmla="*/ 2147483646 w 1276"/>
              <a:gd name="T83" fmla="*/ 2147483646 h 1423"/>
              <a:gd name="T84" fmla="*/ 2147483646 w 1276"/>
              <a:gd name="T85" fmla="*/ 2147483646 h 1423"/>
              <a:gd name="T86" fmla="*/ 2147483646 w 1276"/>
              <a:gd name="T87" fmla="*/ 2147483646 h 1423"/>
              <a:gd name="T88" fmla="*/ 2147483646 w 1276"/>
              <a:gd name="T89" fmla="*/ 2147483646 h 1423"/>
              <a:gd name="T90" fmla="*/ 2147483646 w 1276"/>
              <a:gd name="T91" fmla="*/ 2147483646 h 1423"/>
              <a:gd name="T92" fmla="*/ 2147483646 w 1276"/>
              <a:gd name="T93" fmla="*/ 0 h 1423"/>
              <a:gd name="T94" fmla="*/ 0 w 1276"/>
              <a:gd name="T95" fmla="*/ 2147483646 h 1423"/>
              <a:gd name="T96" fmla="*/ 2147483646 w 1276"/>
              <a:gd name="T97" fmla="*/ 2147483646 h 1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2000"/>
          </a:p>
        </p:txBody>
      </p:sp>
      <p:sp>
        <p:nvSpPr>
          <p:cNvPr id="58" name="Freeform 17"/>
          <p:cNvSpPr>
            <a:spLocks/>
          </p:cNvSpPr>
          <p:nvPr userDrawn="1"/>
        </p:nvSpPr>
        <p:spPr bwMode="auto">
          <a:xfrm>
            <a:off x="2022968" y="4380113"/>
            <a:ext cx="2035175" cy="2743200"/>
          </a:xfrm>
          <a:custGeom>
            <a:avLst/>
            <a:gdLst>
              <a:gd name="T0" fmla="*/ 2147483646 w 1281"/>
              <a:gd name="T1" fmla="*/ 2147483646 h 1727"/>
              <a:gd name="T2" fmla="*/ 2147483646 w 1281"/>
              <a:gd name="T3" fmla="*/ 2147483646 h 1727"/>
              <a:gd name="T4" fmla="*/ 2147483646 w 1281"/>
              <a:gd name="T5" fmla="*/ 2147483646 h 1727"/>
              <a:gd name="T6" fmla="*/ 2147483646 w 1281"/>
              <a:gd name="T7" fmla="*/ 2147483646 h 1727"/>
              <a:gd name="T8" fmla="*/ 2147483646 w 1281"/>
              <a:gd name="T9" fmla="*/ 2147483646 h 1727"/>
              <a:gd name="T10" fmla="*/ 2147483646 w 1281"/>
              <a:gd name="T11" fmla="*/ 2147483646 h 1727"/>
              <a:gd name="T12" fmla="*/ 2147483646 w 1281"/>
              <a:gd name="T13" fmla="*/ 2147483646 h 1727"/>
              <a:gd name="T14" fmla="*/ 2147483646 w 1281"/>
              <a:gd name="T15" fmla="*/ 2147483646 h 1727"/>
              <a:gd name="T16" fmla="*/ 2147483646 w 1281"/>
              <a:gd name="T17" fmla="*/ 0 h 1727"/>
              <a:gd name="T18" fmla="*/ 2147483646 w 1281"/>
              <a:gd name="T19" fmla="*/ 2147483646 h 1727"/>
              <a:gd name="T20" fmla="*/ 2147483646 w 1281"/>
              <a:gd name="T21" fmla="*/ 2147483646 h 1727"/>
              <a:gd name="T22" fmla="*/ 2147483646 w 1281"/>
              <a:gd name="T23" fmla="*/ 0 h 1727"/>
              <a:gd name="T24" fmla="*/ 2147483646 w 1281"/>
              <a:gd name="T25" fmla="*/ 2147483646 h 1727"/>
              <a:gd name="T26" fmla="*/ 2147483646 w 1281"/>
              <a:gd name="T27" fmla="*/ 2147483646 h 1727"/>
              <a:gd name="T28" fmla="*/ 2147483646 w 1281"/>
              <a:gd name="T29" fmla="*/ 0 h 1727"/>
              <a:gd name="T30" fmla="*/ 2147483646 w 1281"/>
              <a:gd name="T31" fmla="*/ 2147483646 h 1727"/>
              <a:gd name="T32" fmla="*/ 2147483646 w 1281"/>
              <a:gd name="T33" fmla="*/ 2147483646 h 1727"/>
              <a:gd name="T34" fmla="*/ 2147483646 w 1281"/>
              <a:gd name="T35" fmla="*/ 0 h 1727"/>
              <a:gd name="T36" fmla="*/ 2147483646 w 1281"/>
              <a:gd name="T37" fmla="*/ 2147483646 h 1727"/>
              <a:gd name="T38" fmla="*/ 2147483646 w 1281"/>
              <a:gd name="T39" fmla="*/ 2147483646 h 1727"/>
              <a:gd name="T40" fmla="*/ 2147483646 w 1281"/>
              <a:gd name="T41" fmla="*/ 0 h 1727"/>
              <a:gd name="T42" fmla="*/ 2147483646 w 1281"/>
              <a:gd name="T43" fmla="*/ 2147483646 h 1727"/>
              <a:gd name="T44" fmla="*/ 2147483646 w 1281"/>
              <a:gd name="T45" fmla="*/ 2147483646 h 1727"/>
              <a:gd name="T46" fmla="*/ 2147483646 w 1281"/>
              <a:gd name="T47" fmla="*/ 2147483646 h 1727"/>
              <a:gd name="T48" fmla="*/ 2147483646 w 1281"/>
              <a:gd name="T49" fmla="*/ 2147483646 h 1727"/>
              <a:gd name="T50" fmla="*/ 2147483646 w 1281"/>
              <a:gd name="T51" fmla="*/ 2147483646 h 1727"/>
              <a:gd name="T52" fmla="*/ 2147483646 w 1281"/>
              <a:gd name="T53" fmla="*/ 2147483646 h 1727"/>
              <a:gd name="T54" fmla="*/ 2147483646 w 1281"/>
              <a:gd name="T55" fmla="*/ 2147483646 h 1727"/>
              <a:gd name="T56" fmla="*/ 2147483646 w 1281"/>
              <a:gd name="T57" fmla="*/ 2147483646 h 1727"/>
              <a:gd name="T58" fmla="*/ 2147483646 w 1281"/>
              <a:gd name="T59" fmla="*/ 2147483646 h 1727"/>
              <a:gd name="T60" fmla="*/ 2147483646 w 1281"/>
              <a:gd name="T61" fmla="*/ 2147483646 h 1727"/>
              <a:gd name="T62" fmla="*/ 2147483646 w 1281"/>
              <a:gd name="T63" fmla="*/ 2147483646 h 1727"/>
              <a:gd name="T64" fmla="*/ 2147483646 w 1281"/>
              <a:gd name="T65" fmla="*/ 2147483646 h 1727"/>
              <a:gd name="T66" fmla="*/ 2147483646 w 1281"/>
              <a:gd name="T67" fmla="*/ 2147483646 h 1727"/>
              <a:gd name="T68" fmla="*/ 2147483646 w 1281"/>
              <a:gd name="T69" fmla="*/ 2147483646 h 1727"/>
              <a:gd name="T70" fmla="*/ 2147483646 w 1281"/>
              <a:gd name="T71" fmla="*/ 2147483646 h 1727"/>
              <a:gd name="T72" fmla="*/ 2147483646 w 1281"/>
              <a:gd name="T73" fmla="*/ 2147483646 h 1727"/>
              <a:gd name="T74" fmla="*/ 2147483646 w 1281"/>
              <a:gd name="T75" fmla="*/ 2147483646 h 1727"/>
              <a:gd name="T76" fmla="*/ 2147483646 w 1281"/>
              <a:gd name="T77" fmla="*/ 2147483646 h 1727"/>
              <a:gd name="T78" fmla="*/ 2147483646 w 1281"/>
              <a:gd name="T79" fmla="*/ 2147483646 h 1727"/>
              <a:gd name="T80" fmla="*/ 2147483646 w 1281"/>
              <a:gd name="T81" fmla="*/ 2147483646 h 1727"/>
              <a:gd name="T82" fmla="*/ 2147483646 w 1281"/>
              <a:gd name="T83" fmla="*/ 2147483646 h 1727"/>
              <a:gd name="T84" fmla="*/ 2147483646 w 1281"/>
              <a:gd name="T85" fmla="*/ 2147483646 h 1727"/>
              <a:gd name="T86" fmla="*/ 2147483646 w 1281"/>
              <a:gd name="T87" fmla="*/ 2147483646 h 1727"/>
              <a:gd name="T88" fmla="*/ 2147483646 w 1281"/>
              <a:gd name="T89" fmla="*/ 2147483646 h 1727"/>
              <a:gd name="T90" fmla="*/ 2147483646 w 1281"/>
              <a:gd name="T91" fmla="*/ 2147483646 h 1727"/>
              <a:gd name="T92" fmla="*/ 2147483646 w 1281"/>
              <a:gd name="T93" fmla="*/ 2147483646 h 1727"/>
              <a:gd name="T94" fmla="*/ 0 w 1281"/>
              <a:gd name="T95" fmla="*/ 2147483646 h 17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0"/>
                </a:lnTo>
                <a:lnTo>
                  <a:pt x="1061" y="0"/>
                </a:lnTo>
                <a:lnTo>
                  <a:pt x="1061" y="92"/>
                </a:lnTo>
                <a:lnTo>
                  <a:pt x="1053" y="92"/>
                </a:lnTo>
                <a:lnTo>
                  <a:pt x="1053" y="12"/>
                </a:lnTo>
                <a:lnTo>
                  <a:pt x="1053" y="0"/>
                </a:lnTo>
                <a:lnTo>
                  <a:pt x="1048" y="0"/>
                </a:lnTo>
                <a:lnTo>
                  <a:pt x="1048" y="92"/>
                </a:lnTo>
                <a:lnTo>
                  <a:pt x="1041" y="92"/>
                </a:lnTo>
                <a:lnTo>
                  <a:pt x="1041" y="12"/>
                </a:lnTo>
                <a:lnTo>
                  <a:pt x="1041" y="0"/>
                </a:lnTo>
                <a:lnTo>
                  <a:pt x="1039" y="0"/>
                </a:lnTo>
                <a:lnTo>
                  <a:pt x="1039" y="92"/>
                </a:lnTo>
                <a:lnTo>
                  <a:pt x="1031" y="92"/>
                </a:lnTo>
                <a:lnTo>
                  <a:pt x="1031" y="12"/>
                </a:lnTo>
                <a:lnTo>
                  <a:pt x="1029" y="0"/>
                </a:lnTo>
                <a:lnTo>
                  <a:pt x="1027" y="0"/>
                </a:lnTo>
                <a:lnTo>
                  <a:pt x="1027" y="92"/>
                </a:lnTo>
                <a:lnTo>
                  <a:pt x="1019" y="9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07"/>
                </a:lnTo>
                <a:lnTo>
                  <a:pt x="370" y="1200"/>
                </a:lnTo>
                <a:lnTo>
                  <a:pt x="332" y="1180"/>
                </a:lnTo>
                <a:lnTo>
                  <a:pt x="322" y="1188"/>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2000"/>
          </a:p>
        </p:txBody>
      </p:sp>
      <p:sp>
        <p:nvSpPr>
          <p:cNvPr id="59" name="Freeform 18"/>
          <p:cNvSpPr>
            <a:spLocks noEditPoints="1"/>
          </p:cNvSpPr>
          <p:nvPr userDrawn="1"/>
        </p:nvSpPr>
        <p:spPr bwMode="auto">
          <a:xfrm>
            <a:off x="3175" y="4469013"/>
            <a:ext cx="2032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6"/>
          </a:solidFill>
          <a:ln>
            <a:noFill/>
          </a:ln>
        </p:spPr>
        <p:txBody>
          <a:bodyPr/>
          <a:lstStyle/>
          <a:p>
            <a:pPr eaLnBrk="1" fontAlgn="auto" hangingPunct="1">
              <a:spcBef>
                <a:spcPts val="0"/>
              </a:spcBef>
              <a:spcAft>
                <a:spcPts val="0"/>
              </a:spcAft>
              <a:defRPr/>
            </a:pPr>
            <a:endParaRPr lang="id-ID" sz="2000">
              <a:latin typeface="+mn-lt"/>
              <a:ea typeface="+mn-ea"/>
            </a:endParaRPr>
          </a:p>
        </p:txBody>
      </p:sp>
    </p:spTree>
    <p:extLst>
      <p:ext uri="{BB962C8B-B14F-4D97-AF65-F5344CB8AC3E}">
        <p14:creationId xmlns:p14="http://schemas.microsoft.com/office/powerpoint/2010/main" val="8967950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ddeli - 1">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grpSp>
        <p:nvGrpSpPr>
          <p:cNvPr id="4" name="Grup 3"/>
          <p:cNvGrpSpPr/>
          <p:nvPr userDrawn="1"/>
        </p:nvGrpSpPr>
        <p:grpSpPr>
          <a:xfrm>
            <a:off x="3009" y="1609149"/>
            <a:ext cx="12188992" cy="5029776"/>
            <a:chOff x="1174335" y="2047299"/>
            <a:chExt cx="9843331" cy="4061841"/>
          </a:xfrm>
        </p:grpSpPr>
        <p:cxnSp>
          <p:nvCxnSpPr>
            <p:cNvPr id="30" name="Straight Connector 36"/>
            <p:cNvCxnSpPr/>
            <p:nvPr userDrawn="1"/>
          </p:nvCxnSpPr>
          <p:spPr>
            <a:xfrm>
              <a:off x="5120468"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7"/>
            <p:cNvCxnSpPr/>
            <p:nvPr userDrawn="1"/>
          </p:nvCxnSpPr>
          <p:spPr>
            <a:xfrm>
              <a:off x="7085382"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userDrawn="1"/>
          </p:nvCxnSpPr>
          <p:spPr>
            <a:xfrm>
              <a:off x="3136573"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userDrawn="1"/>
          </p:nvCxnSpPr>
          <p:spPr>
            <a:xfrm>
              <a:off x="9049448"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4" name="Group 40"/>
            <p:cNvGrpSpPr/>
            <p:nvPr userDrawn="1"/>
          </p:nvGrpSpPr>
          <p:grpSpPr>
            <a:xfrm>
              <a:off x="9055386" y="2047299"/>
              <a:ext cx="1962280" cy="1323439"/>
              <a:chOff x="9055386" y="1783716"/>
              <a:chExt cx="1962280" cy="1323439"/>
            </a:xfrm>
          </p:grpSpPr>
          <p:sp>
            <p:nvSpPr>
              <p:cNvPr id="35" name="TextBox 41"/>
              <p:cNvSpPr txBox="1"/>
              <p:nvPr userDrawn="1"/>
            </p:nvSpPr>
            <p:spPr>
              <a:xfrm>
                <a:off x="9055386" y="1783716"/>
                <a:ext cx="1962280" cy="1323439"/>
              </a:xfrm>
              <a:prstGeom prst="rect">
                <a:avLst/>
              </a:prstGeom>
              <a:noFill/>
            </p:spPr>
            <p:txBody>
              <a:bodyPr wrap="square" rtlCol="0" anchor="t">
                <a:spAutoFit/>
              </a:bodyPr>
              <a:lstStyle/>
              <a:p>
                <a:pPr algn="ctr"/>
                <a:r>
                  <a:rPr lang="tr-TR" sz="8000" b="1" dirty="0" smtClean="0">
                    <a:solidFill>
                      <a:schemeClr val="accent5"/>
                    </a:solidFill>
                    <a:latin typeface="+mn-lt"/>
                  </a:rPr>
                  <a:t>5</a:t>
                </a:r>
                <a:endParaRPr lang="en-US" sz="8000" b="1" dirty="0" smtClean="0">
                  <a:solidFill>
                    <a:schemeClr val="accent5"/>
                  </a:solidFill>
                  <a:latin typeface="+mn-lt"/>
                </a:endParaRPr>
              </a:p>
            </p:txBody>
          </p:sp>
          <p:cxnSp>
            <p:nvCxnSpPr>
              <p:cNvPr id="37" name="Straight Connector 43"/>
              <p:cNvCxnSpPr/>
              <p:nvPr userDrawn="1"/>
            </p:nvCxnSpPr>
            <p:spPr>
              <a:xfrm>
                <a:off x="9312707" y="2957158"/>
                <a:ext cx="144763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46"/>
            <p:cNvGrpSpPr/>
            <p:nvPr userDrawn="1"/>
          </p:nvGrpSpPr>
          <p:grpSpPr>
            <a:xfrm>
              <a:off x="5124133" y="2047299"/>
              <a:ext cx="1962280" cy="1323439"/>
              <a:chOff x="5124133" y="1783716"/>
              <a:chExt cx="1962280" cy="1323439"/>
            </a:xfrm>
          </p:grpSpPr>
          <p:sp>
            <p:nvSpPr>
              <p:cNvPr id="60" name="TextBox 47"/>
              <p:cNvSpPr txBox="1"/>
              <p:nvPr/>
            </p:nvSpPr>
            <p:spPr>
              <a:xfrm>
                <a:off x="5124133" y="1783716"/>
                <a:ext cx="1962280" cy="1323439"/>
              </a:xfrm>
              <a:prstGeom prst="rect">
                <a:avLst/>
              </a:prstGeom>
              <a:noFill/>
            </p:spPr>
            <p:txBody>
              <a:bodyPr wrap="square" rtlCol="0" anchor="t">
                <a:spAutoFit/>
              </a:bodyPr>
              <a:lstStyle/>
              <a:p>
                <a:pPr algn="ctr"/>
                <a:r>
                  <a:rPr lang="tr-TR" sz="8000" b="1" dirty="0" smtClean="0">
                    <a:solidFill>
                      <a:schemeClr val="accent3"/>
                    </a:solidFill>
                    <a:latin typeface="+mn-lt"/>
                  </a:rPr>
                  <a:t>3</a:t>
                </a:r>
              </a:p>
            </p:txBody>
          </p:sp>
          <p:cxnSp>
            <p:nvCxnSpPr>
              <p:cNvPr id="62" name="Straight Connector 49"/>
              <p:cNvCxnSpPr/>
              <p:nvPr/>
            </p:nvCxnSpPr>
            <p:spPr>
              <a:xfrm>
                <a:off x="5381454" y="2957158"/>
                <a:ext cx="144763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65" name="Group 54"/>
            <p:cNvGrpSpPr/>
            <p:nvPr userDrawn="1"/>
          </p:nvGrpSpPr>
          <p:grpSpPr>
            <a:xfrm>
              <a:off x="7093294" y="2047299"/>
              <a:ext cx="1962280" cy="1323439"/>
              <a:chOff x="7093294" y="1783716"/>
              <a:chExt cx="1962280" cy="1323439"/>
            </a:xfrm>
          </p:grpSpPr>
          <p:sp>
            <p:nvSpPr>
              <p:cNvPr id="66" name="TextBox 55"/>
              <p:cNvSpPr txBox="1"/>
              <p:nvPr/>
            </p:nvSpPr>
            <p:spPr>
              <a:xfrm>
                <a:off x="7093294" y="1783716"/>
                <a:ext cx="1962280" cy="1323439"/>
              </a:xfrm>
              <a:prstGeom prst="rect">
                <a:avLst/>
              </a:prstGeom>
              <a:noFill/>
            </p:spPr>
            <p:txBody>
              <a:bodyPr wrap="square" rtlCol="0" anchor="t">
                <a:spAutoFit/>
              </a:bodyPr>
              <a:lstStyle/>
              <a:p>
                <a:pPr algn="ctr"/>
                <a:r>
                  <a:rPr lang="tr-TR" sz="8000" b="1" dirty="0" smtClean="0">
                    <a:solidFill>
                      <a:schemeClr val="accent4"/>
                    </a:solidFill>
                    <a:latin typeface="+mn-lt"/>
                  </a:rPr>
                  <a:t>4</a:t>
                </a:r>
                <a:endParaRPr lang="en-US" sz="8000" b="1" dirty="0" smtClean="0">
                  <a:solidFill>
                    <a:schemeClr val="accent4"/>
                  </a:solidFill>
                  <a:latin typeface="+mn-lt"/>
                </a:endParaRPr>
              </a:p>
            </p:txBody>
          </p:sp>
          <p:cxnSp>
            <p:nvCxnSpPr>
              <p:cNvPr id="68" name="Straight Connector 57"/>
              <p:cNvCxnSpPr/>
              <p:nvPr/>
            </p:nvCxnSpPr>
            <p:spPr>
              <a:xfrm>
                <a:off x="7350615" y="2957158"/>
                <a:ext cx="144763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65"/>
            <p:cNvGrpSpPr/>
            <p:nvPr userDrawn="1"/>
          </p:nvGrpSpPr>
          <p:grpSpPr>
            <a:xfrm>
              <a:off x="1174335" y="2047299"/>
              <a:ext cx="1962280" cy="1323439"/>
              <a:chOff x="1174335" y="1783716"/>
              <a:chExt cx="1962280" cy="1323439"/>
            </a:xfrm>
          </p:grpSpPr>
          <p:sp>
            <p:nvSpPr>
              <p:cNvPr id="75" name="TextBox 66"/>
              <p:cNvSpPr txBox="1"/>
              <p:nvPr/>
            </p:nvSpPr>
            <p:spPr>
              <a:xfrm>
                <a:off x="1174335" y="1783716"/>
                <a:ext cx="1962280" cy="1323439"/>
              </a:xfrm>
              <a:prstGeom prst="rect">
                <a:avLst/>
              </a:prstGeom>
              <a:noFill/>
            </p:spPr>
            <p:txBody>
              <a:bodyPr wrap="square" rtlCol="0" anchor="t">
                <a:spAutoFit/>
              </a:bodyPr>
              <a:lstStyle/>
              <a:p>
                <a:pPr algn="ctr"/>
                <a:r>
                  <a:rPr lang="tr-TR" sz="8000" b="1" dirty="0" smtClean="0">
                    <a:solidFill>
                      <a:schemeClr val="accent1"/>
                    </a:solidFill>
                    <a:latin typeface="+mn-lt"/>
                    <a:ea typeface="Open Sans Condensed Light" panose="020B0306030504020204" pitchFamily="34" charset="0"/>
                    <a:cs typeface="Open Sans Condensed Light" panose="020B0306030504020204" pitchFamily="34" charset="0"/>
                  </a:rPr>
                  <a:t>1</a:t>
                </a:r>
                <a:endParaRPr lang="en-US" sz="8000" b="1" dirty="0" smtClean="0">
                  <a:solidFill>
                    <a:schemeClr val="accent1"/>
                  </a:solidFill>
                  <a:latin typeface="+mn-lt"/>
                  <a:ea typeface="Open Sans Condensed Light" panose="020B0306030504020204" pitchFamily="34" charset="0"/>
                  <a:cs typeface="Open Sans Condensed Light" panose="020B0306030504020204" pitchFamily="34" charset="0"/>
                </a:endParaRPr>
              </a:p>
            </p:txBody>
          </p:sp>
          <p:cxnSp>
            <p:nvCxnSpPr>
              <p:cNvPr id="77" name="Straight Connector 68"/>
              <p:cNvCxnSpPr/>
              <p:nvPr/>
            </p:nvCxnSpPr>
            <p:spPr>
              <a:xfrm>
                <a:off x="1431656" y="2957158"/>
                <a:ext cx="144763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80" name="Group 71"/>
            <p:cNvGrpSpPr/>
            <p:nvPr userDrawn="1"/>
          </p:nvGrpSpPr>
          <p:grpSpPr>
            <a:xfrm>
              <a:off x="3137329" y="2047299"/>
              <a:ext cx="1962280" cy="1323439"/>
              <a:chOff x="3137329" y="1783716"/>
              <a:chExt cx="1962280" cy="1323439"/>
            </a:xfrm>
          </p:grpSpPr>
          <p:sp>
            <p:nvSpPr>
              <p:cNvPr id="81" name="TextBox 72"/>
              <p:cNvSpPr txBox="1"/>
              <p:nvPr/>
            </p:nvSpPr>
            <p:spPr>
              <a:xfrm>
                <a:off x="3137329" y="1783716"/>
                <a:ext cx="1962280" cy="1323439"/>
              </a:xfrm>
              <a:prstGeom prst="rect">
                <a:avLst/>
              </a:prstGeom>
              <a:noFill/>
            </p:spPr>
            <p:txBody>
              <a:bodyPr wrap="square" rtlCol="0" anchor="t">
                <a:spAutoFit/>
              </a:bodyPr>
              <a:lstStyle/>
              <a:p>
                <a:pPr algn="ctr"/>
                <a:r>
                  <a:rPr lang="tr-TR" sz="8000" b="1" dirty="0" smtClean="0">
                    <a:solidFill>
                      <a:schemeClr val="accent2"/>
                    </a:solidFill>
                    <a:latin typeface="+mn-lt"/>
                  </a:rPr>
                  <a:t>2</a:t>
                </a:r>
              </a:p>
            </p:txBody>
          </p:sp>
          <p:cxnSp>
            <p:nvCxnSpPr>
              <p:cNvPr id="83" name="Straight Connector 74"/>
              <p:cNvCxnSpPr/>
              <p:nvPr/>
            </p:nvCxnSpPr>
            <p:spPr>
              <a:xfrm>
                <a:off x="3406179" y="2957158"/>
                <a:ext cx="144763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rmAutofit/>
          </a:bodyPr>
          <a:lstStyle>
            <a:lvl1pPr marL="0" indent="0" algn="ctr">
              <a:buNone/>
              <a:defRPr sz="21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12" name="Metin Yer Tutucusu 11"/>
          <p:cNvSpPr>
            <a:spLocks noGrp="1"/>
          </p:cNvSpPr>
          <p:nvPr>
            <p:ph type="body" sz="quarter" idx="12" hasCustomPrompt="1"/>
          </p:nvPr>
        </p:nvSpPr>
        <p:spPr>
          <a:xfrm>
            <a:off x="317500" y="3248025"/>
            <a:ext cx="1812925" cy="3467100"/>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1</a:t>
            </a:r>
            <a:endParaRPr lang="tr-TR" dirty="0"/>
          </a:p>
        </p:txBody>
      </p:sp>
      <p:sp>
        <p:nvSpPr>
          <p:cNvPr id="89" name="Metin Yer Tutucusu 11"/>
          <p:cNvSpPr>
            <a:spLocks noGrp="1"/>
          </p:cNvSpPr>
          <p:nvPr>
            <p:ph type="body" sz="quarter" idx="13" hasCustomPrompt="1"/>
          </p:nvPr>
        </p:nvSpPr>
        <p:spPr>
          <a:xfrm>
            <a:off x="2736779" y="3248025"/>
            <a:ext cx="1812925" cy="3467100"/>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2</a:t>
            </a:r>
            <a:endParaRPr lang="tr-TR" dirty="0"/>
          </a:p>
        </p:txBody>
      </p:sp>
      <p:sp>
        <p:nvSpPr>
          <p:cNvPr id="92" name="Metin Yer Tutucusu 11"/>
          <p:cNvSpPr>
            <a:spLocks noGrp="1"/>
          </p:cNvSpPr>
          <p:nvPr>
            <p:ph type="body" sz="quarter" idx="14" hasCustomPrompt="1"/>
          </p:nvPr>
        </p:nvSpPr>
        <p:spPr>
          <a:xfrm>
            <a:off x="5194739" y="3248025"/>
            <a:ext cx="1812925" cy="3467100"/>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3</a:t>
            </a:r>
            <a:endParaRPr lang="tr-TR" dirty="0"/>
          </a:p>
        </p:txBody>
      </p:sp>
      <p:sp>
        <p:nvSpPr>
          <p:cNvPr id="93" name="Metin Yer Tutucusu 11"/>
          <p:cNvSpPr>
            <a:spLocks noGrp="1"/>
          </p:cNvSpPr>
          <p:nvPr>
            <p:ph type="body" sz="quarter" idx="15" hasCustomPrompt="1"/>
          </p:nvPr>
        </p:nvSpPr>
        <p:spPr>
          <a:xfrm>
            <a:off x="7632090" y="3248025"/>
            <a:ext cx="1812925" cy="3467100"/>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4</a:t>
            </a:r>
            <a:endParaRPr lang="tr-TR" dirty="0"/>
          </a:p>
        </p:txBody>
      </p:sp>
      <p:sp>
        <p:nvSpPr>
          <p:cNvPr id="94" name="Metin Yer Tutucusu 11"/>
          <p:cNvSpPr>
            <a:spLocks noGrp="1"/>
          </p:cNvSpPr>
          <p:nvPr>
            <p:ph type="body" sz="quarter" idx="16" hasCustomPrompt="1"/>
          </p:nvPr>
        </p:nvSpPr>
        <p:spPr>
          <a:xfrm>
            <a:off x="10061748" y="3248025"/>
            <a:ext cx="1812925" cy="3467100"/>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5</a:t>
            </a:r>
            <a:endParaRPr lang="tr-TR" dirty="0"/>
          </a:p>
        </p:txBody>
      </p:sp>
    </p:spTree>
    <p:extLst>
      <p:ext uri="{BB962C8B-B14F-4D97-AF65-F5344CB8AC3E}">
        <p14:creationId xmlns:p14="http://schemas.microsoft.com/office/powerpoint/2010/main" val="24058000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addeli - 6lı">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grpSp>
        <p:nvGrpSpPr>
          <p:cNvPr id="4" name="Grup 3"/>
          <p:cNvGrpSpPr/>
          <p:nvPr userDrawn="1"/>
        </p:nvGrpSpPr>
        <p:grpSpPr>
          <a:xfrm>
            <a:off x="45216" y="1581064"/>
            <a:ext cx="10077049" cy="5057860"/>
            <a:chOff x="1208420" y="2024619"/>
            <a:chExt cx="8137812" cy="4084521"/>
          </a:xfrm>
        </p:grpSpPr>
        <p:cxnSp>
          <p:nvCxnSpPr>
            <p:cNvPr id="30" name="Straight Connector 36"/>
            <p:cNvCxnSpPr/>
            <p:nvPr userDrawn="1"/>
          </p:nvCxnSpPr>
          <p:spPr>
            <a:xfrm>
              <a:off x="5120468"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7"/>
            <p:cNvCxnSpPr/>
            <p:nvPr userDrawn="1"/>
          </p:nvCxnSpPr>
          <p:spPr>
            <a:xfrm>
              <a:off x="7085382"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userDrawn="1"/>
          </p:nvCxnSpPr>
          <p:spPr>
            <a:xfrm>
              <a:off x="3136573"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userDrawn="1"/>
          </p:nvCxnSpPr>
          <p:spPr>
            <a:xfrm>
              <a:off x="9049448"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TextBox 41"/>
            <p:cNvSpPr txBox="1"/>
            <p:nvPr/>
          </p:nvSpPr>
          <p:spPr>
            <a:xfrm>
              <a:off x="7849667" y="2024619"/>
              <a:ext cx="1496565" cy="1068755"/>
            </a:xfrm>
            <a:prstGeom prst="rect">
              <a:avLst/>
            </a:prstGeom>
            <a:noFill/>
          </p:spPr>
          <p:txBody>
            <a:bodyPr wrap="square" rtlCol="0" anchor="t">
              <a:spAutoFit/>
            </a:bodyPr>
            <a:lstStyle/>
            <a:p>
              <a:pPr algn="ctr"/>
              <a:r>
                <a:rPr lang="tr-TR" sz="8000" b="1" dirty="0" smtClean="0">
                  <a:solidFill>
                    <a:schemeClr val="accent5"/>
                  </a:solidFill>
                  <a:latin typeface="+mn-lt"/>
                </a:rPr>
                <a:t>5</a:t>
              </a:r>
              <a:endParaRPr lang="en-US" sz="8000" b="1" dirty="0" smtClean="0">
                <a:solidFill>
                  <a:schemeClr val="accent5"/>
                </a:solidFill>
                <a:latin typeface="+mn-lt"/>
              </a:endParaRPr>
            </a:p>
          </p:txBody>
        </p:sp>
        <p:sp>
          <p:nvSpPr>
            <p:cNvPr id="60" name="TextBox 47"/>
            <p:cNvSpPr txBox="1"/>
            <p:nvPr/>
          </p:nvSpPr>
          <p:spPr>
            <a:xfrm>
              <a:off x="4483485" y="2047298"/>
              <a:ext cx="1542490" cy="1068755"/>
            </a:xfrm>
            <a:prstGeom prst="rect">
              <a:avLst/>
            </a:prstGeom>
            <a:noFill/>
          </p:spPr>
          <p:txBody>
            <a:bodyPr wrap="square" rtlCol="0" anchor="t">
              <a:spAutoFit/>
            </a:bodyPr>
            <a:lstStyle/>
            <a:p>
              <a:pPr algn="ctr"/>
              <a:r>
                <a:rPr lang="tr-TR" sz="8000" b="1" dirty="0" smtClean="0">
                  <a:solidFill>
                    <a:schemeClr val="accent3"/>
                  </a:solidFill>
                  <a:latin typeface="+mn-lt"/>
                </a:rPr>
                <a:t>3</a:t>
              </a:r>
            </a:p>
          </p:txBody>
        </p:sp>
        <p:sp>
          <p:nvSpPr>
            <p:cNvPr id="66" name="TextBox 55"/>
            <p:cNvSpPr txBox="1"/>
            <p:nvPr/>
          </p:nvSpPr>
          <p:spPr>
            <a:xfrm>
              <a:off x="6165985" y="2047298"/>
              <a:ext cx="1608194" cy="1068755"/>
            </a:xfrm>
            <a:prstGeom prst="rect">
              <a:avLst/>
            </a:prstGeom>
            <a:noFill/>
          </p:spPr>
          <p:txBody>
            <a:bodyPr wrap="square" rtlCol="0" anchor="t">
              <a:spAutoFit/>
            </a:bodyPr>
            <a:lstStyle/>
            <a:p>
              <a:pPr algn="ctr"/>
              <a:r>
                <a:rPr lang="tr-TR" sz="8000" b="1" dirty="0" smtClean="0">
                  <a:solidFill>
                    <a:schemeClr val="accent4"/>
                  </a:solidFill>
                  <a:latin typeface="+mn-lt"/>
                </a:rPr>
                <a:t>4</a:t>
              </a:r>
              <a:endParaRPr lang="en-US" sz="8000" b="1" dirty="0" smtClean="0">
                <a:solidFill>
                  <a:schemeClr val="accent4"/>
                </a:solidFill>
                <a:latin typeface="+mn-lt"/>
              </a:endParaRPr>
            </a:p>
          </p:txBody>
        </p:sp>
        <p:grpSp>
          <p:nvGrpSpPr>
            <p:cNvPr id="74" name="Group 65"/>
            <p:cNvGrpSpPr/>
            <p:nvPr userDrawn="1"/>
          </p:nvGrpSpPr>
          <p:grpSpPr>
            <a:xfrm>
              <a:off x="1208420" y="2024619"/>
              <a:ext cx="1522075" cy="1196122"/>
              <a:chOff x="1208420" y="1761036"/>
              <a:chExt cx="1522075" cy="1196122"/>
            </a:xfrm>
          </p:grpSpPr>
          <p:sp>
            <p:nvSpPr>
              <p:cNvPr id="75" name="TextBox 66"/>
              <p:cNvSpPr txBox="1"/>
              <p:nvPr/>
            </p:nvSpPr>
            <p:spPr>
              <a:xfrm>
                <a:off x="1208420" y="1761036"/>
                <a:ext cx="1522075" cy="1068755"/>
              </a:xfrm>
              <a:prstGeom prst="rect">
                <a:avLst/>
              </a:prstGeom>
              <a:noFill/>
            </p:spPr>
            <p:txBody>
              <a:bodyPr wrap="square" rtlCol="0" anchor="t">
                <a:spAutoFit/>
              </a:bodyPr>
              <a:lstStyle/>
              <a:p>
                <a:pPr algn="ctr"/>
                <a:r>
                  <a:rPr lang="tr-TR" sz="8000" b="1" dirty="0" smtClean="0">
                    <a:solidFill>
                      <a:schemeClr val="accent1"/>
                    </a:solidFill>
                    <a:latin typeface="+mn-lt"/>
                    <a:ea typeface="Open Sans Condensed Light" panose="020B0306030504020204" pitchFamily="34" charset="0"/>
                    <a:cs typeface="Open Sans Condensed Light" panose="020B0306030504020204" pitchFamily="34" charset="0"/>
                  </a:rPr>
                  <a:t>1</a:t>
                </a:r>
                <a:endParaRPr lang="en-US" sz="8000" b="1" dirty="0" smtClean="0">
                  <a:solidFill>
                    <a:schemeClr val="accent1"/>
                  </a:solidFill>
                  <a:latin typeface="+mn-lt"/>
                  <a:ea typeface="Open Sans Condensed Light" panose="020B0306030504020204" pitchFamily="34" charset="0"/>
                  <a:cs typeface="Open Sans Condensed Light" panose="020B0306030504020204" pitchFamily="34" charset="0"/>
                </a:endParaRPr>
              </a:p>
            </p:txBody>
          </p:sp>
          <p:cxnSp>
            <p:nvCxnSpPr>
              <p:cNvPr id="77" name="Straight Connector 68"/>
              <p:cNvCxnSpPr/>
              <p:nvPr/>
            </p:nvCxnSpPr>
            <p:spPr>
              <a:xfrm>
                <a:off x="1431656" y="2957158"/>
                <a:ext cx="120686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sp>
          <p:nvSpPr>
            <p:cNvPr id="81" name="TextBox 72"/>
            <p:cNvSpPr txBox="1"/>
            <p:nvPr/>
          </p:nvSpPr>
          <p:spPr>
            <a:xfrm>
              <a:off x="2870505" y="2047298"/>
              <a:ext cx="1542976" cy="1068755"/>
            </a:xfrm>
            <a:prstGeom prst="rect">
              <a:avLst/>
            </a:prstGeom>
            <a:noFill/>
          </p:spPr>
          <p:txBody>
            <a:bodyPr wrap="square" rtlCol="0" anchor="t">
              <a:spAutoFit/>
            </a:bodyPr>
            <a:lstStyle/>
            <a:p>
              <a:pPr algn="ctr"/>
              <a:r>
                <a:rPr lang="tr-TR" sz="8000" b="1" dirty="0" smtClean="0">
                  <a:solidFill>
                    <a:schemeClr val="accent2"/>
                  </a:solidFill>
                  <a:latin typeface="+mn-lt"/>
                </a:rPr>
                <a:t>2</a:t>
              </a:r>
            </a:p>
          </p:txBody>
        </p:sp>
      </p:gr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12" name="Metin Yer Tutucusu 11"/>
          <p:cNvSpPr>
            <a:spLocks noGrp="1"/>
          </p:cNvSpPr>
          <p:nvPr>
            <p:ph type="body" sz="quarter" idx="12" hasCustomPrompt="1"/>
          </p:nvPr>
        </p:nvSpPr>
        <p:spPr>
          <a:xfrm>
            <a:off x="317500" y="3191857"/>
            <a:ext cx="1498613" cy="3523268"/>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1</a:t>
            </a:r>
            <a:endParaRPr lang="tr-TR" dirty="0"/>
          </a:p>
        </p:txBody>
      </p:sp>
      <p:sp>
        <p:nvSpPr>
          <p:cNvPr id="38" name="TextBox 66"/>
          <p:cNvSpPr txBox="1"/>
          <p:nvPr userDrawn="1"/>
        </p:nvSpPr>
        <p:spPr>
          <a:xfrm>
            <a:off x="10325178" y="1567021"/>
            <a:ext cx="1485781" cy="1323439"/>
          </a:xfrm>
          <a:prstGeom prst="rect">
            <a:avLst/>
          </a:prstGeom>
          <a:noFill/>
        </p:spPr>
        <p:txBody>
          <a:bodyPr wrap="square" rtlCol="0" anchor="t">
            <a:spAutoFit/>
          </a:bodyPr>
          <a:lstStyle/>
          <a:p>
            <a:pPr algn="ctr"/>
            <a:r>
              <a:rPr lang="tr-TR" sz="8000" b="1" dirty="0" smtClean="0">
                <a:solidFill>
                  <a:schemeClr val="accent1"/>
                </a:solidFill>
                <a:latin typeface="+mn-lt"/>
                <a:ea typeface="Open Sans Condensed Light" panose="020B0306030504020204" pitchFamily="34" charset="0"/>
                <a:cs typeface="Open Sans Condensed Light" panose="020B0306030504020204" pitchFamily="34" charset="0"/>
              </a:rPr>
              <a:t>6</a:t>
            </a:r>
            <a:endParaRPr lang="en-US" sz="8000" b="1" dirty="0" smtClean="0">
              <a:solidFill>
                <a:schemeClr val="accent1"/>
              </a:solidFill>
              <a:latin typeface="+mn-lt"/>
              <a:ea typeface="Open Sans Condensed Light" panose="020B0306030504020204" pitchFamily="34" charset="0"/>
              <a:cs typeface="Open Sans Condensed Light" panose="020B0306030504020204" pitchFamily="34" charset="0"/>
            </a:endParaRPr>
          </a:p>
        </p:txBody>
      </p:sp>
      <p:cxnSp>
        <p:nvCxnSpPr>
          <p:cNvPr id="39" name="Straight Connector 68"/>
          <p:cNvCxnSpPr/>
          <p:nvPr userDrawn="1"/>
        </p:nvCxnSpPr>
        <p:spPr>
          <a:xfrm>
            <a:off x="2432847" y="3062221"/>
            <a:ext cx="1494463"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68"/>
          <p:cNvCxnSpPr/>
          <p:nvPr userDrawn="1"/>
        </p:nvCxnSpPr>
        <p:spPr>
          <a:xfrm>
            <a:off x="4470865" y="3067141"/>
            <a:ext cx="1494463"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68"/>
          <p:cNvCxnSpPr/>
          <p:nvPr userDrawn="1"/>
        </p:nvCxnSpPr>
        <p:spPr>
          <a:xfrm>
            <a:off x="6447144" y="3052389"/>
            <a:ext cx="1494463"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68"/>
          <p:cNvCxnSpPr/>
          <p:nvPr userDrawn="1"/>
        </p:nvCxnSpPr>
        <p:spPr>
          <a:xfrm>
            <a:off x="8384073" y="3066609"/>
            <a:ext cx="1494463"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68"/>
          <p:cNvCxnSpPr/>
          <p:nvPr userDrawn="1"/>
        </p:nvCxnSpPr>
        <p:spPr>
          <a:xfrm>
            <a:off x="10458709" y="3067141"/>
            <a:ext cx="1494463"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sp>
        <p:nvSpPr>
          <p:cNvPr id="44" name="Metin Yer Tutucusu 11"/>
          <p:cNvSpPr>
            <a:spLocks noGrp="1"/>
          </p:cNvSpPr>
          <p:nvPr>
            <p:ph type="body" sz="quarter" idx="13" hasCustomPrompt="1"/>
          </p:nvPr>
        </p:nvSpPr>
        <p:spPr>
          <a:xfrm>
            <a:off x="2446187" y="3196774"/>
            <a:ext cx="1498613" cy="3523268"/>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2</a:t>
            </a:r>
            <a:endParaRPr lang="tr-TR" dirty="0"/>
          </a:p>
        </p:txBody>
      </p:sp>
      <p:sp>
        <p:nvSpPr>
          <p:cNvPr id="45" name="Metin Yer Tutucusu 11"/>
          <p:cNvSpPr>
            <a:spLocks noGrp="1"/>
          </p:cNvSpPr>
          <p:nvPr>
            <p:ph type="body" sz="quarter" idx="14" hasCustomPrompt="1"/>
          </p:nvPr>
        </p:nvSpPr>
        <p:spPr>
          <a:xfrm>
            <a:off x="4451971" y="3196777"/>
            <a:ext cx="1498613" cy="3523268"/>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3</a:t>
            </a:r>
            <a:endParaRPr lang="tr-TR" dirty="0"/>
          </a:p>
        </p:txBody>
      </p:sp>
      <p:sp>
        <p:nvSpPr>
          <p:cNvPr id="46" name="Metin Yer Tutucusu 11"/>
          <p:cNvSpPr>
            <a:spLocks noGrp="1"/>
          </p:cNvSpPr>
          <p:nvPr>
            <p:ph type="body" sz="quarter" idx="15" hasCustomPrompt="1"/>
          </p:nvPr>
        </p:nvSpPr>
        <p:spPr>
          <a:xfrm>
            <a:off x="6472495" y="3196777"/>
            <a:ext cx="1498613" cy="3523268"/>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4</a:t>
            </a:r>
            <a:endParaRPr lang="tr-TR" dirty="0"/>
          </a:p>
        </p:txBody>
      </p:sp>
      <p:sp>
        <p:nvSpPr>
          <p:cNvPr id="47" name="Metin Yer Tutucusu 11"/>
          <p:cNvSpPr>
            <a:spLocks noGrp="1"/>
          </p:cNvSpPr>
          <p:nvPr>
            <p:ph type="body" sz="quarter" idx="16" hasCustomPrompt="1"/>
          </p:nvPr>
        </p:nvSpPr>
        <p:spPr>
          <a:xfrm>
            <a:off x="8404531" y="3196777"/>
            <a:ext cx="1498613" cy="3523268"/>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5</a:t>
            </a:r>
            <a:endParaRPr lang="tr-TR" dirty="0"/>
          </a:p>
        </p:txBody>
      </p:sp>
      <p:sp>
        <p:nvSpPr>
          <p:cNvPr id="48" name="Metin Yer Tutucusu 11"/>
          <p:cNvSpPr>
            <a:spLocks noGrp="1"/>
          </p:cNvSpPr>
          <p:nvPr>
            <p:ph type="body" sz="quarter" idx="17" hasCustomPrompt="1"/>
          </p:nvPr>
        </p:nvSpPr>
        <p:spPr>
          <a:xfrm>
            <a:off x="10557800" y="3211525"/>
            <a:ext cx="1498613" cy="3523268"/>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6</a:t>
            </a:r>
            <a:endParaRPr lang="tr-TR" dirty="0"/>
          </a:p>
        </p:txBody>
      </p:sp>
    </p:spTree>
    <p:extLst>
      <p:ext uri="{BB962C8B-B14F-4D97-AF65-F5344CB8AC3E}">
        <p14:creationId xmlns:p14="http://schemas.microsoft.com/office/powerpoint/2010/main" val="2660987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ddeli - 2">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560205" y="305131"/>
            <a:ext cx="399468" cy="307777"/>
          </a:xfrm>
          <a:prstGeom prst="rect">
            <a:avLst/>
          </a:prstGeom>
          <a:noFill/>
        </p:spPr>
        <p:txBody>
          <a:bodyPr wrap="none" rtlCol="0">
            <a:spAutoFit/>
          </a:bodyPr>
          <a:lstStyle/>
          <a:p>
            <a:pPr algn="ctr"/>
            <a:fld id="{260E2A6B-A809-4840-BF14-8648BC0BDF87}" type="slidenum">
              <a:rPr lang="id-ID" sz="1400" b="1" smtClean="0">
                <a:solidFill>
                  <a:schemeClr val="bg1"/>
                </a:solidFill>
              </a:rPr>
              <a:pPr algn="ctr"/>
              <a:t>‹#›</a:t>
            </a:fld>
            <a:endParaRPr lang="id-ID" sz="1400" dirty="0">
              <a:solidFill>
                <a:schemeClr val="bg1"/>
              </a:solidFill>
            </a:endParaRPr>
          </a:p>
        </p:txBody>
      </p:sp>
      <p:grpSp>
        <p:nvGrpSpPr>
          <p:cNvPr id="4" name="Grup 3"/>
          <p:cNvGrpSpPr/>
          <p:nvPr userDrawn="1"/>
        </p:nvGrpSpPr>
        <p:grpSpPr>
          <a:xfrm>
            <a:off x="321650" y="2057816"/>
            <a:ext cx="11551709" cy="4581109"/>
            <a:chOff x="1431656" y="2409624"/>
            <a:chExt cx="9328688" cy="3699516"/>
          </a:xfrm>
        </p:grpSpPr>
        <p:cxnSp>
          <p:nvCxnSpPr>
            <p:cNvPr id="30" name="Straight Connector 36"/>
            <p:cNvCxnSpPr/>
            <p:nvPr userDrawn="1"/>
          </p:nvCxnSpPr>
          <p:spPr>
            <a:xfrm>
              <a:off x="5120468"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7"/>
            <p:cNvCxnSpPr/>
            <p:nvPr userDrawn="1"/>
          </p:nvCxnSpPr>
          <p:spPr>
            <a:xfrm>
              <a:off x="7085382"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userDrawn="1"/>
          </p:nvCxnSpPr>
          <p:spPr>
            <a:xfrm>
              <a:off x="3136573"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userDrawn="1"/>
          </p:nvCxnSpPr>
          <p:spPr>
            <a:xfrm>
              <a:off x="9049448"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9312707" y="3220741"/>
              <a:ext cx="144763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49"/>
            <p:cNvCxnSpPr/>
            <p:nvPr/>
          </p:nvCxnSpPr>
          <p:spPr>
            <a:xfrm>
              <a:off x="5381454" y="3220741"/>
              <a:ext cx="144763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57"/>
            <p:cNvCxnSpPr/>
            <p:nvPr/>
          </p:nvCxnSpPr>
          <p:spPr>
            <a:xfrm>
              <a:off x="7350615" y="3220741"/>
              <a:ext cx="144763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68"/>
            <p:cNvCxnSpPr/>
            <p:nvPr/>
          </p:nvCxnSpPr>
          <p:spPr>
            <a:xfrm>
              <a:off x="1431656" y="3220741"/>
              <a:ext cx="144763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74"/>
            <p:cNvCxnSpPr/>
            <p:nvPr/>
          </p:nvCxnSpPr>
          <p:spPr>
            <a:xfrm>
              <a:off x="3406179" y="3220741"/>
              <a:ext cx="144763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sp>
        <p:nvSpPr>
          <p:cNvPr id="8" name="Metin Yer Tutucusu 7"/>
          <p:cNvSpPr>
            <a:spLocks noGrp="1"/>
          </p:cNvSpPr>
          <p:nvPr>
            <p:ph type="body" sz="quarter" idx="10" hasCustomPrompt="1"/>
          </p:nvPr>
        </p:nvSpPr>
        <p:spPr>
          <a:xfrm>
            <a:off x="3060705" y="385973"/>
            <a:ext cx="607060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dirty="0" smtClean="0"/>
              <a:t>Ana başlık</a:t>
            </a:r>
            <a:endParaRPr lang="tr-TR" dirty="0"/>
          </a:p>
        </p:txBody>
      </p:sp>
      <p:sp>
        <p:nvSpPr>
          <p:cNvPr id="10" name="Metin Yer Tutucusu 9"/>
          <p:cNvSpPr>
            <a:spLocks noGrp="1"/>
          </p:cNvSpPr>
          <p:nvPr>
            <p:ph type="body" sz="quarter" idx="11" hasCustomPrompt="1"/>
          </p:nvPr>
        </p:nvSpPr>
        <p:spPr>
          <a:xfrm>
            <a:off x="4714875" y="1063625"/>
            <a:ext cx="2762250"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Alt başlık</a:t>
            </a:r>
            <a:endParaRPr lang="tr-TR" dirty="0"/>
          </a:p>
        </p:txBody>
      </p:sp>
      <p:sp>
        <p:nvSpPr>
          <p:cNvPr id="12" name="Metin Yer Tutucusu 11"/>
          <p:cNvSpPr>
            <a:spLocks noGrp="1"/>
          </p:cNvSpPr>
          <p:nvPr>
            <p:ph type="body" sz="quarter" idx="12" hasCustomPrompt="1"/>
          </p:nvPr>
        </p:nvSpPr>
        <p:spPr>
          <a:xfrm>
            <a:off x="317500" y="3248025"/>
            <a:ext cx="1812925" cy="3467100"/>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1</a:t>
            </a:r>
            <a:endParaRPr lang="tr-TR" dirty="0"/>
          </a:p>
        </p:txBody>
      </p:sp>
      <p:sp>
        <p:nvSpPr>
          <p:cNvPr id="89" name="Metin Yer Tutucusu 11"/>
          <p:cNvSpPr>
            <a:spLocks noGrp="1"/>
          </p:cNvSpPr>
          <p:nvPr>
            <p:ph type="body" sz="quarter" idx="13" hasCustomPrompt="1"/>
          </p:nvPr>
        </p:nvSpPr>
        <p:spPr>
          <a:xfrm>
            <a:off x="2736779" y="3248025"/>
            <a:ext cx="1812925" cy="3467100"/>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2</a:t>
            </a:r>
            <a:endParaRPr lang="tr-TR" dirty="0"/>
          </a:p>
        </p:txBody>
      </p:sp>
      <p:sp>
        <p:nvSpPr>
          <p:cNvPr id="92" name="Metin Yer Tutucusu 11"/>
          <p:cNvSpPr>
            <a:spLocks noGrp="1"/>
          </p:cNvSpPr>
          <p:nvPr>
            <p:ph type="body" sz="quarter" idx="14" hasCustomPrompt="1"/>
          </p:nvPr>
        </p:nvSpPr>
        <p:spPr>
          <a:xfrm>
            <a:off x="5194739" y="3248025"/>
            <a:ext cx="1812925" cy="3467100"/>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3</a:t>
            </a:r>
            <a:endParaRPr lang="tr-TR" dirty="0"/>
          </a:p>
        </p:txBody>
      </p:sp>
      <p:sp>
        <p:nvSpPr>
          <p:cNvPr id="93" name="Metin Yer Tutucusu 11"/>
          <p:cNvSpPr>
            <a:spLocks noGrp="1"/>
          </p:cNvSpPr>
          <p:nvPr>
            <p:ph type="body" sz="quarter" idx="15" hasCustomPrompt="1"/>
          </p:nvPr>
        </p:nvSpPr>
        <p:spPr>
          <a:xfrm>
            <a:off x="7632090" y="3248025"/>
            <a:ext cx="1812925" cy="3467100"/>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4</a:t>
            </a:r>
            <a:endParaRPr lang="tr-TR" dirty="0"/>
          </a:p>
        </p:txBody>
      </p:sp>
      <p:sp>
        <p:nvSpPr>
          <p:cNvPr id="94" name="Metin Yer Tutucusu 11"/>
          <p:cNvSpPr>
            <a:spLocks noGrp="1"/>
          </p:cNvSpPr>
          <p:nvPr>
            <p:ph type="body" sz="quarter" idx="16" hasCustomPrompt="1"/>
          </p:nvPr>
        </p:nvSpPr>
        <p:spPr>
          <a:xfrm>
            <a:off x="10061748" y="3248025"/>
            <a:ext cx="1812925" cy="3467100"/>
          </a:xfrm>
        </p:spPr>
        <p:txBody>
          <a:bodyPr>
            <a:normAutofit/>
          </a:bodyPr>
          <a:lstStyle>
            <a:lvl1pPr marL="0" indent="0">
              <a:buNone/>
              <a:defRPr sz="20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dirty="0" smtClean="0"/>
              <a:t>Madde 5</a:t>
            </a:r>
            <a:endParaRPr lang="tr-TR" dirty="0"/>
          </a:p>
        </p:txBody>
      </p:sp>
      <p:sp>
        <p:nvSpPr>
          <p:cNvPr id="36" name="Oval 5"/>
          <p:cNvSpPr>
            <a:spLocks noChangeArrowheads="1"/>
          </p:cNvSpPr>
          <p:nvPr userDrawn="1"/>
        </p:nvSpPr>
        <p:spPr bwMode="auto">
          <a:xfrm>
            <a:off x="645169" y="1684822"/>
            <a:ext cx="1131847" cy="1131847"/>
          </a:xfrm>
          <a:prstGeom prst="ellipse">
            <a:avLst/>
          </a:pr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38" name="Group 55"/>
          <p:cNvGrpSpPr/>
          <p:nvPr userDrawn="1"/>
        </p:nvGrpSpPr>
        <p:grpSpPr>
          <a:xfrm>
            <a:off x="512814" y="1558653"/>
            <a:ext cx="1389269" cy="1389269"/>
            <a:chOff x="1119258" y="2257147"/>
            <a:chExt cx="1868076" cy="1868076"/>
          </a:xfrm>
        </p:grpSpPr>
        <p:sp>
          <p:nvSpPr>
            <p:cNvPr id="39" name="Freeform 6"/>
            <p:cNvSpPr>
              <a:spLocks/>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0" name="Freeform 7"/>
            <p:cNvSpPr>
              <a:spLocks/>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1" name="Freeform 8"/>
            <p:cNvSpPr>
              <a:spLocks/>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2" name="Freeform 9"/>
            <p:cNvSpPr>
              <a:spLocks/>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3" name="Freeform 10"/>
            <p:cNvSpPr>
              <a:spLocks/>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4" name="Freeform 11"/>
            <p:cNvSpPr>
              <a:spLocks/>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5" name="Freeform 12"/>
            <p:cNvSpPr>
              <a:spLocks/>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6" name="Freeform 13"/>
            <p:cNvSpPr>
              <a:spLocks/>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47" name="Freeform 14"/>
            <p:cNvSpPr>
              <a:spLocks/>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15"/>
            <p:cNvSpPr>
              <a:spLocks/>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16"/>
            <p:cNvSpPr>
              <a:spLocks/>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1">
                <a:lumMod val="75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17"/>
            <p:cNvSpPr>
              <a:spLocks/>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75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51" name="Oval 5"/>
          <p:cNvSpPr>
            <a:spLocks noChangeArrowheads="1"/>
          </p:cNvSpPr>
          <p:nvPr userDrawn="1"/>
        </p:nvSpPr>
        <p:spPr bwMode="auto">
          <a:xfrm>
            <a:off x="3093090" y="1661949"/>
            <a:ext cx="1151475" cy="1151475"/>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53" name="Group 86"/>
          <p:cNvGrpSpPr/>
          <p:nvPr userDrawn="1"/>
        </p:nvGrpSpPr>
        <p:grpSpPr>
          <a:xfrm>
            <a:off x="2961788" y="1530261"/>
            <a:ext cx="1413363" cy="1413363"/>
            <a:chOff x="3800237" y="2257147"/>
            <a:chExt cx="1868076" cy="1868076"/>
          </a:xfrm>
        </p:grpSpPr>
        <p:sp>
          <p:nvSpPr>
            <p:cNvPr id="54" name="Freeform 6"/>
            <p:cNvSpPr>
              <a:spLocks/>
            </p:cNvSpPr>
            <p:nvPr/>
          </p:nvSpPr>
          <p:spPr bwMode="auto">
            <a:xfrm>
              <a:off x="5176020"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5" name="Freeform 7"/>
            <p:cNvSpPr>
              <a:spLocks/>
            </p:cNvSpPr>
            <p:nvPr/>
          </p:nvSpPr>
          <p:spPr bwMode="auto">
            <a:xfrm>
              <a:off x="4756252"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6" name="Freeform 8"/>
            <p:cNvSpPr>
              <a:spLocks/>
            </p:cNvSpPr>
            <p:nvPr/>
          </p:nvSpPr>
          <p:spPr bwMode="auto">
            <a:xfrm>
              <a:off x="5477110"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7" name="Freeform 9"/>
            <p:cNvSpPr>
              <a:spLocks/>
            </p:cNvSpPr>
            <p:nvPr/>
          </p:nvSpPr>
          <p:spPr bwMode="auto">
            <a:xfrm>
              <a:off x="5477110"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8" name="Freeform 10"/>
            <p:cNvSpPr>
              <a:spLocks/>
            </p:cNvSpPr>
            <p:nvPr/>
          </p:nvSpPr>
          <p:spPr bwMode="auto">
            <a:xfrm>
              <a:off x="5176020"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59" name="Freeform 11"/>
            <p:cNvSpPr>
              <a:spLocks/>
            </p:cNvSpPr>
            <p:nvPr/>
          </p:nvSpPr>
          <p:spPr bwMode="auto">
            <a:xfrm>
              <a:off x="4756252"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1" name="Freeform 12"/>
            <p:cNvSpPr>
              <a:spLocks/>
            </p:cNvSpPr>
            <p:nvPr/>
          </p:nvSpPr>
          <p:spPr bwMode="auto">
            <a:xfrm>
              <a:off x="4287036"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3" name="Freeform 13"/>
            <p:cNvSpPr>
              <a:spLocks/>
            </p:cNvSpPr>
            <p:nvPr/>
          </p:nvSpPr>
          <p:spPr bwMode="auto">
            <a:xfrm>
              <a:off x="3937595"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92D050">
                <a:alpha val="25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14"/>
            <p:cNvSpPr>
              <a:spLocks/>
            </p:cNvSpPr>
            <p:nvPr/>
          </p:nvSpPr>
          <p:spPr bwMode="auto">
            <a:xfrm>
              <a:off x="3800237"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15"/>
            <p:cNvSpPr>
              <a:spLocks/>
            </p:cNvSpPr>
            <p:nvPr/>
          </p:nvSpPr>
          <p:spPr bwMode="auto">
            <a:xfrm>
              <a:off x="3800237"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16"/>
            <p:cNvSpPr>
              <a:spLocks/>
            </p:cNvSpPr>
            <p:nvPr/>
          </p:nvSpPr>
          <p:spPr bwMode="auto">
            <a:xfrm>
              <a:off x="3937595"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17"/>
            <p:cNvSpPr>
              <a:spLocks/>
            </p:cNvSpPr>
            <p:nvPr/>
          </p:nvSpPr>
          <p:spPr bwMode="auto">
            <a:xfrm>
              <a:off x="4287036"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3">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71" name="Oval 5"/>
          <p:cNvSpPr>
            <a:spLocks noChangeArrowheads="1"/>
          </p:cNvSpPr>
          <p:nvPr userDrawn="1"/>
        </p:nvSpPr>
        <p:spPr bwMode="auto">
          <a:xfrm>
            <a:off x="5515772" y="1637740"/>
            <a:ext cx="1169246" cy="1169246"/>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72" name="Group 100"/>
          <p:cNvGrpSpPr/>
          <p:nvPr userDrawn="1"/>
        </p:nvGrpSpPr>
        <p:grpSpPr>
          <a:xfrm>
            <a:off x="5380017" y="1506463"/>
            <a:ext cx="1435175" cy="1435175"/>
            <a:chOff x="6546413" y="2257147"/>
            <a:chExt cx="1868076" cy="1868076"/>
          </a:xfrm>
        </p:grpSpPr>
        <p:sp>
          <p:nvSpPr>
            <p:cNvPr id="73" name="Freeform 6"/>
            <p:cNvSpPr>
              <a:spLocks/>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6" name="Freeform 7"/>
            <p:cNvSpPr>
              <a:spLocks/>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8" name="Freeform 8"/>
            <p:cNvSpPr>
              <a:spLocks/>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79" name="Freeform 9"/>
            <p:cNvSpPr>
              <a:spLocks/>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2" name="Freeform 10"/>
            <p:cNvSpPr>
              <a:spLocks/>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2">
                <a:alpha val="2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4" name="Freeform 11"/>
            <p:cNvSpPr>
              <a:spLocks/>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2">
                <a:alpha val="25000"/>
              </a:schemeClr>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5" name="Freeform 12"/>
            <p:cNvSpPr>
              <a:spLocks/>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13"/>
            <p:cNvSpPr>
              <a:spLocks/>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14"/>
            <p:cNvSpPr>
              <a:spLocks/>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15"/>
            <p:cNvSpPr>
              <a:spLocks/>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16"/>
            <p:cNvSpPr>
              <a:spLocks/>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17"/>
            <p:cNvSpPr>
              <a:spLocks/>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5" name="Oval 5"/>
          <p:cNvSpPr>
            <a:spLocks noChangeArrowheads="1"/>
          </p:cNvSpPr>
          <p:nvPr userDrawn="1"/>
        </p:nvSpPr>
        <p:spPr bwMode="auto">
          <a:xfrm>
            <a:off x="7983172" y="1667356"/>
            <a:ext cx="1148857" cy="1148857"/>
          </a:xfrm>
          <a:prstGeom prst="ellipse">
            <a:avLst/>
          </a:pr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96" name="Group 114"/>
          <p:cNvGrpSpPr/>
          <p:nvPr userDrawn="1"/>
        </p:nvGrpSpPr>
        <p:grpSpPr>
          <a:xfrm>
            <a:off x="7846760" y="1541374"/>
            <a:ext cx="1410149" cy="1410149"/>
            <a:chOff x="9237196" y="2257147"/>
            <a:chExt cx="1868076" cy="1868076"/>
          </a:xfrm>
        </p:grpSpPr>
        <p:sp>
          <p:nvSpPr>
            <p:cNvPr id="97" name="Freeform 6"/>
            <p:cNvSpPr>
              <a:spLocks/>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98" name="Freeform 7"/>
            <p:cNvSpPr>
              <a:spLocks/>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99" name="Freeform 8"/>
            <p:cNvSpPr>
              <a:spLocks/>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0" name="Freeform 9"/>
            <p:cNvSpPr>
              <a:spLocks/>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1" name="Freeform 10"/>
            <p:cNvSpPr>
              <a:spLocks/>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2" name="Freeform 11"/>
            <p:cNvSpPr>
              <a:spLocks/>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3" name="Freeform 12"/>
            <p:cNvSpPr>
              <a:spLocks/>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4" name="Freeform 13"/>
            <p:cNvSpPr>
              <a:spLocks/>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5" name="Freeform 14"/>
            <p:cNvSpPr>
              <a:spLocks/>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6" name="Freeform 15"/>
            <p:cNvSpPr>
              <a:spLocks/>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16"/>
            <p:cNvSpPr>
              <a:spLocks/>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17"/>
            <p:cNvSpPr>
              <a:spLocks/>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36" name="Oval 5"/>
          <p:cNvSpPr>
            <a:spLocks noChangeArrowheads="1"/>
          </p:cNvSpPr>
          <p:nvPr userDrawn="1"/>
        </p:nvSpPr>
        <p:spPr bwMode="auto">
          <a:xfrm>
            <a:off x="10404784" y="1667356"/>
            <a:ext cx="1148857" cy="1148857"/>
          </a:xfrm>
          <a:prstGeom prst="ellipse">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137" name="Group 114"/>
          <p:cNvGrpSpPr/>
          <p:nvPr userDrawn="1"/>
        </p:nvGrpSpPr>
        <p:grpSpPr>
          <a:xfrm>
            <a:off x="10268372" y="1541374"/>
            <a:ext cx="1410149" cy="1410149"/>
            <a:chOff x="9237196" y="2257147"/>
            <a:chExt cx="1868076" cy="1868076"/>
          </a:xfrm>
        </p:grpSpPr>
        <p:sp>
          <p:nvSpPr>
            <p:cNvPr id="138" name="Freeform 6"/>
            <p:cNvSpPr>
              <a:spLocks/>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39" name="Freeform 7"/>
            <p:cNvSpPr>
              <a:spLocks/>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40" name="Freeform 8"/>
            <p:cNvSpPr>
              <a:spLocks/>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41" name="Freeform 9"/>
            <p:cNvSpPr>
              <a:spLocks/>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42" name="Freeform 10"/>
            <p:cNvSpPr>
              <a:spLocks/>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43" name="Freeform 11"/>
            <p:cNvSpPr>
              <a:spLocks/>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44" name="Freeform 12"/>
            <p:cNvSpPr>
              <a:spLocks/>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45" name="Freeform 13"/>
            <p:cNvSpPr>
              <a:spLocks/>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46" name="Freeform 14"/>
            <p:cNvSpPr>
              <a:spLocks/>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47" name="Freeform 15"/>
            <p:cNvSpPr>
              <a:spLocks/>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48" name="Freeform 16"/>
            <p:cNvSpPr>
              <a:spLocks/>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149" name="Freeform 17"/>
            <p:cNvSpPr>
              <a:spLocks/>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grpSp>
      <p:pic>
        <p:nvPicPr>
          <p:cNvPr id="3" name="Resim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993" y="1989779"/>
            <a:ext cx="504000" cy="504000"/>
          </a:xfrm>
          <a:prstGeom prst="rect">
            <a:avLst/>
          </a:prstGeom>
        </p:spPr>
      </p:pic>
      <p:pic>
        <p:nvPicPr>
          <p:cNvPr id="155" name="Resim 15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7796" y="1989779"/>
            <a:ext cx="504000" cy="504000"/>
          </a:xfrm>
          <a:prstGeom prst="rect">
            <a:avLst/>
          </a:prstGeom>
        </p:spPr>
      </p:pic>
      <p:pic>
        <p:nvPicPr>
          <p:cNvPr id="156" name="Resim 1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5625" y="1989779"/>
            <a:ext cx="504000" cy="504000"/>
          </a:xfrm>
          <a:prstGeom prst="rect">
            <a:avLst/>
          </a:prstGeom>
        </p:spPr>
      </p:pic>
      <p:pic>
        <p:nvPicPr>
          <p:cNvPr id="157" name="Resim 1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1586" y="1989779"/>
            <a:ext cx="504000" cy="504000"/>
          </a:xfrm>
          <a:prstGeom prst="rect">
            <a:avLst/>
          </a:prstGeom>
        </p:spPr>
      </p:pic>
      <p:pic>
        <p:nvPicPr>
          <p:cNvPr id="158" name="Resim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9982" y="1989779"/>
            <a:ext cx="504000" cy="504000"/>
          </a:xfrm>
          <a:prstGeom prst="rect">
            <a:avLst/>
          </a:prstGeom>
        </p:spPr>
      </p:pic>
    </p:spTree>
    <p:extLst>
      <p:ext uri="{BB962C8B-B14F-4D97-AF65-F5344CB8AC3E}">
        <p14:creationId xmlns:p14="http://schemas.microsoft.com/office/powerpoint/2010/main" val="28337422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FBC63-C649-42C3-9C85-0F873F8F0B35}" type="datetimeFigureOut">
              <a:rPr lang="id-ID" smtClean="0"/>
              <a:t>05/04/2018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6DFD3-2AF0-4B06-81C8-CF1C6F54D29C}" type="slidenum">
              <a:rPr lang="id-ID" smtClean="0"/>
              <a:t>‹#›</a:t>
            </a:fld>
            <a:endParaRPr lang="id-ID"/>
          </a:p>
        </p:txBody>
      </p:sp>
    </p:spTree>
    <p:extLst>
      <p:ext uri="{BB962C8B-B14F-4D97-AF65-F5344CB8AC3E}">
        <p14:creationId xmlns:p14="http://schemas.microsoft.com/office/powerpoint/2010/main" val="137306095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93" r:id="rId4"/>
    <p:sldLayoutId id="2147483675" r:id="rId5"/>
    <p:sldLayoutId id="2147483676" r:id="rId6"/>
    <p:sldLayoutId id="2147483677" r:id="rId7"/>
    <p:sldLayoutId id="2147483695" r:id="rId8"/>
    <p:sldLayoutId id="2147483678" r:id="rId9"/>
    <p:sldLayoutId id="2147483679" r:id="rId10"/>
    <p:sldLayoutId id="2147483694" r:id="rId11"/>
    <p:sldLayoutId id="2147483692" r:id="rId12"/>
    <p:sldLayoutId id="2147483680" r:id="rId13"/>
    <p:sldLayoutId id="2147483681" r:id="rId14"/>
    <p:sldLayoutId id="2147483682" r:id="rId15"/>
    <p:sldLayoutId id="2147483683" r:id="rId16"/>
    <p:sldLayoutId id="2147483684" r:id="rId17"/>
    <p:sldLayoutId id="2147483698" r:id="rId18"/>
    <p:sldLayoutId id="2147483696" r:id="rId19"/>
    <p:sldLayoutId id="2147483685" r:id="rId20"/>
    <p:sldLayoutId id="2147483686" r:id="rId21"/>
    <p:sldLayoutId id="2147483687" r:id="rId22"/>
    <p:sldLayoutId id="2147483697" r:id="rId23"/>
    <p:sldLayoutId id="2147483651" r:id="rId24"/>
    <p:sldLayoutId id="2147483688" r:id="rId25"/>
    <p:sldLayoutId id="2147483689" r:id="rId26"/>
    <p:sldLayoutId id="2147483690" r:id="rId27"/>
    <p:sldLayoutId id="2147483691" r:id="rId28"/>
    <p:sldLayoutId id="2147483652" r:id="rId29"/>
    <p:sldLayoutId id="2147483653" r:id="rId30"/>
    <p:sldLayoutId id="2147483654" r:id="rId31"/>
    <p:sldLayoutId id="2147483655" r:id="rId32"/>
    <p:sldLayoutId id="2147483656" r:id="rId33"/>
    <p:sldLayoutId id="2147483657" r:id="rId34"/>
    <p:sldLayoutId id="2147483658" r:id="rId35"/>
    <p:sldLayoutId id="2147483660" r:id="rId36"/>
    <p:sldLayoutId id="2147483659" r:id="rId37"/>
    <p:sldLayoutId id="2147483661" r:id="rId38"/>
    <p:sldLayoutId id="2147483662" r:id="rId39"/>
    <p:sldLayoutId id="2147483663" r:id="rId40"/>
    <p:sldLayoutId id="2147483664" r:id="rId41"/>
    <p:sldLayoutId id="2147483665" r:id="rId42"/>
    <p:sldLayoutId id="2147483666" r:id="rId43"/>
    <p:sldLayoutId id="2147483670" r:id="rId44"/>
    <p:sldLayoutId id="2147483668" r:id="rId45"/>
    <p:sldLayoutId id="2147483667" r:id="rId46"/>
    <p:sldLayoutId id="2147483669" r:id="rId47"/>
    <p:sldLayoutId id="2147483672" r:id="rId48"/>
    <p:sldLayoutId id="2147483674" r:id="rId49"/>
    <p:sldLayoutId id="2147483699" r:id="rId5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4294967295"/>
          </p:nvPr>
        </p:nvSpPr>
        <p:spPr>
          <a:xfrm>
            <a:off x="8000810" y="3633088"/>
            <a:ext cx="6007798" cy="883920"/>
          </a:xfrm>
        </p:spPr>
        <p:txBody>
          <a:bodyPr>
            <a:normAutofit fontScale="92500" lnSpcReduction="10000"/>
          </a:bodyPr>
          <a:lstStyle/>
          <a:p>
            <a:pPr marL="0" indent="0">
              <a:buNone/>
            </a:pPr>
            <a:endParaRPr lang="tr-TR" dirty="0" smtClean="0"/>
          </a:p>
          <a:p>
            <a:pPr marL="0" indent="0">
              <a:buNone/>
            </a:pPr>
            <a:r>
              <a:rPr lang="tr-TR" dirty="0" smtClean="0"/>
              <a:t>Yrd. Doç. Dr. Recep Yılmaz</a:t>
            </a:r>
            <a:endParaRPr lang="tr-TR" dirty="0"/>
          </a:p>
        </p:txBody>
      </p:sp>
      <p:pic>
        <p:nvPicPr>
          <p:cNvPr id="7170" name="Picture 2" descr="C:\Users\nurtisim\Desktop\Marka Yönetimi\35b1141a4ac911afd359457105964efd_400x4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930" y="2519108"/>
            <a:ext cx="2892424" cy="2892424"/>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Yer Tutucusu 1"/>
          <p:cNvSpPr txBox="1">
            <a:spLocks/>
          </p:cNvSpPr>
          <p:nvPr/>
        </p:nvSpPr>
        <p:spPr>
          <a:xfrm>
            <a:off x="0" y="3523360"/>
            <a:ext cx="6007798" cy="883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dirty="0" smtClean="0">
                <a:solidFill>
                  <a:schemeClr val="bg1"/>
                </a:solidFill>
              </a:rPr>
              <a:t>KURUM İÇİ İLETİŞİM VE LİDERLİK</a:t>
            </a:r>
          </a:p>
        </p:txBody>
      </p:sp>
    </p:spTree>
    <p:extLst>
      <p:ext uri="{BB962C8B-B14F-4D97-AF65-F5344CB8AC3E}">
        <p14:creationId xmlns:p14="http://schemas.microsoft.com/office/powerpoint/2010/main" val="978080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4242816" y="1063625"/>
            <a:ext cx="3703320" cy="395288"/>
          </a:xfrm>
        </p:spPr>
        <p:txBody>
          <a:bodyPr/>
          <a:lstStyle/>
          <a:p>
            <a:r>
              <a:rPr lang="tr-TR" dirty="0"/>
              <a:t>Yönetim-Liderlik Ölçeği</a:t>
            </a:r>
          </a:p>
        </p:txBody>
      </p:sp>
      <p:sp>
        <p:nvSpPr>
          <p:cNvPr id="3" name="Metin Yer Tutucusu 2"/>
          <p:cNvSpPr>
            <a:spLocks noGrp="1"/>
          </p:cNvSpPr>
          <p:nvPr>
            <p:ph type="body" sz="quarter" idx="12"/>
          </p:nvPr>
        </p:nvSpPr>
        <p:spPr>
          <a:xfrm>
            <a:off x="231648" y="1647825"/>
            <a:ext cx="11740895" cy="4143375"/>
          </a:xfrm>
        </p:spPr>
        <p:txBody>
          <a:bodyPr>
            <a:normAutofit/>
          </a:bodyPr>
          <a:lstStyle/>
          <a:p>
            <a:endParaRPr lang="tr-TR" dirty="0" smtClean="0"/>
          </a:p>
          <a:p>
            <a:endParaRPr lang="tr-TR" dirty="0"/>
          </a:p>
          <a:p>
            <a:pPr algn="ctr"/>
            <a:r>
              <a:rPr lang="tr-TR" altLang="tr-TR" sz="1600" dirty="0" smtClean="0">
                <a:solidFill>
                  <a:schemeClr val="tx1"/>
                </a:solidFill>
              </a:rPr>
              <a:t>Bir işte benim için;</a:t>
            </a:r>
          </a:p>
          <a:p>
            <a:pPr algn="ctr"/>
            <a:r>
              <a:rPr lang="tr-TR" altLang="tr-TR" sz="1800" dirty="0" smtClean="0">
                <a:solidFill>
                  <a:schemeClr val="accent1">
                    <a:lumMod val="75000"/>
                  </a:schemeClr>
                </a:solidFill>
              </a:rPr>
              <a:t>Yapılacak işler listesi ve bu işler için bir bütçe vardır. </a:t>
            </a:r>
            <a:r>
              <a:rPr lang="tr-TR" altLang="tr-TR" sz="1800" dirty="0" smtClean="0">
                <a:solidFill>
                  <a:srgbClr val="C00000"/>
                </a:solidFill>
              </a:rPr>
              <a:t>Kurumsal olarak olunması gereken bir konum vardır.</a:t>
            </a:r>
            <a:endParaRPr lang="tr-TR" sz="1800" dirty="0">
              <a:solidFill>
                <a:srgbClr val="C00000"/>
              </a:solidFill>
            </a:endParaRPr>
          </a:p>
        </p:txBody>
      </p:sp>
      <p:sp>
        <p:nvSpPr>
          <p:cNvPr id="10" name="Sağ Ok 9"/>
          <p:cNvSpPr/>
          <p:nvPr/>
        </p:nvSpPr>
        <p:spPr>
          <a:xfrm>
            <a:off x="8802624" y="197510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Sağ Ok 10"/>
          <p:cNvSpPr/>
          <p:nvPr/>
        </p:nvSpPr>
        <p:spPr>
          <a:xfrm>
            <a:off x="6967728" y="1975106"/>
            <a:ext cx="978408" cy="48463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2420112" y="19751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4352544" y="1975105"/>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03851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4242816" y="1063625"/>
            <a:ext cx="3703320" cy="395288"/>
          </a:xfrm>
        </p:spPr>
        <p:txBody>
          <a:bodyPr/>
          <a:lstStyle/>
          <a:p>
            <a:r>
              <a:rPr lang="tr-TR" dirty="0"/>
              <a:t>Yönetim-Liderlik Ölçeği</a:t>
            </a:r>
          </a:p>
        </p:txBody>
      </p:sp>
      <p:sp>
        <p:nvSpPr>
          <p:cNvPr id="3" name="Metin Yer Tutucusu 2"/>
          <p:cNvSpPr>
            <a:spLocks noGrp="1"/>
          </p:cNvSpPr>
          <p:nvPr>
            <p:ph type="body" sz="quarter" idx="12"/>
          </p:nvPr>
        </p:nvSpPr>
        <p:spPr>
          <a:xfrm>
            <a:off x="231648" y="1647825"/>
            <a:ext cx="11740895" cy="4143375"/>
          </a:xfrm>
        </p:spPr>
        <p:txBody>
          <a:bodyPr>
            <a:normAutofit/>
          </a:bodyPr>
          <a:lstStyle/>
          <a:p>
            <a:endParaRPr lang="tr-TR" dirty="0" smtClean="0"/>
          </a:p>
          <a:p>
            <a:endParaRPr lang="tr-TR" dirty="0"/>
          </a:p>
          <a:p>
            <a:pPr algn="ctr"/>
            <a:r>
              <a:rPr lang="tr-TR" altLang="tr-TR" sz="1600" dirty="0" smtClean="0">
                <a:solidFill>
                  <a:schemeClr val="tx1"/>
                </a:solidFill>
              </a:rPr>
              <a:t>Yönetimi sergilerken;</a:t>
            </a:r>
          </a:p>
          <a:p>
            <a:pPr algn="ctr"/>
            <a:r>
              <a:rPr lang="tr-TR" altLang="tr-TR" sz="1800" dirty="0" smtClean="0">
                <a:solidFill>
                  <a:schemeClr val="accent1">
                    <a:lumMod val="75000"/>
                  </a:schemeClr>
                </a:solidFill>
              </a:rPr>
              <a:t>Çalışanı ödüllendirir, kuralları uymayanları cezalandırırım. </a:t>
            </a:r>
            <a:r>
              <a:rPr lang="tr-TR" altLang="tr-TR" sz="1800" dirty="0" smtClean="0">
                <a:solidFill>
                  <a:srgbClr val="C00000"/>
                </a:solidFill>
              </a:rPr>
              <a:t>Herkesi bir amaç doğrultusunda birleştirmeye çalışırım.</a:t>
            </a:r>
            <a:endParaRPr lang="tr-TR" sz="1800" dirty="0">
              <a:solidFill>
                <a:srgbClr val="C00000"/>
              </a:solidFill>
            </a:endParaRPr>
          </a:p>
        </p:txBody>
      </p:sp>
      <p:sp>
        <p:nvSpPr>
          <p:cNvPr id="10" name="Sağ Ok 9"/>
          <p:cNvSpPr/>
          <p:nvPr/>
        </p:nvSpPr>
        <p:spPr>
          <a:xfrm>
            <a:off x="8802624" y="197510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Sağ Ok 10"/>
          <p:cNvSpPr/>
          <p:nvPr/>
        </p:nvSpPr>
        <p:spPr>
          <a:xfrm>
            <a:off x="6967728" y="1975106"/>
            <a:ext cx="978408" cy="48463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2420112" y="19751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4352544" y="1975105"/>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20569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4242816" y="1063625"/>
            <a:ext cx="3703320" cy="395288"/>
          </a:xfrm>
        </p:spPr>
        <p:txBody>
          <a:bodyPr/>
          <a:lstStyle/>
          <a:p>
            <a:r>
              <a:rPr lang="tr-TR" dirty="0"/>
              <a:t>Yönetim-Liderlik Ölçeği</a:t>
            </a:r>
          </a:p>
        </p:txBody>
      </p:sp>
      <p:sp>
        <p:nvSpPr>
          <p:cNvPr id="3" name="Metin Yer Tutucusu 2"/>
          <p:cNvSpPr>
            <a:spLocks noGrp="1"/>
          </p:cNvSpPr>
          <p:nvPr>
            <p:ph type="body" sz="quarter" idx="12"/>
          </p:nvPr>
        </p:nvSpPr>
        <p:spPr>
          <a:xfrm>
            <a:off x="231648" y="1647825"/>
            <a:ext cx="11740895" cy="4143375"/>
          </a:xfrm>
        </p:spPr>
        <p:txBody>
          <a:bodyPr>
            <a:normAutofit/>
          </a:bodyPr>
          <a:lstStyle/>
          <a:p>
            <a:endParaRPr lang="tr-TR" dirty="0" smtClean="0"/>
          </a:p>
          <a:p>
            <a:endParaRPr lang="tr-TR" dirty="0"/>
          </a:p>
          <a:p>
            <a:pPr algn="ctr"/>
            <a:r>
              <a:rPr lang="tr-TR" altLang="tr-TR" sz="1600" dirty="0" smtClean="0">
                <a:solidFill>
                  <a:schemeClr val="tx1"/>
                </a:solidFill>
              </a:rPr>
              <a:t>Çalışanları bir şey yapmaya ikna etmek için;</a:t>
            </a:r>
          </a:p>
          <a:p>
            <a:pPr algn="ctr"/>
            <a:r>
              <a:rPr lang="tr-TR" altLang="tr-TR" sz="1800" dirty="0" smtClean="0">
                <a:solidFill>
                  <a:schemeClr val="accent1">
                    <a:lumMod val="75000"/>
                  </a:schemeClr>
                </a:solidFill>
              </a:rPr>
              <a:t>   Hiçbir şey yapmama gerek yoktur. Herkes işini yapmalı! </a:t>
            </a:r>
            <a:r>
              <a:rPr lang="tr-TR" altLang="tr-TR" sz="1800" dirty="0" smtClean="0">
                <a:solidFill>
                  <a:srgbClr val="C00000"/>
                </a:solidFill>
              </a:rPr>
              <a:t>Onları motive etmek için uğraşırım. Çabalamadan olmaz!</a:t>
            </a:r>
            <a:endParaRPr lang="tr-TR" sz="1800" dirty="0">
              <a:solidFill>
                <a:srgbClr val="C00000"/>
              </a:solidFill>
            </a:endParaRPr>
          </a:p>
        </p:txBody>
      </p:sp>
      <p:sp>
        <p:nvSpPr>
          <p:cNvPr id="10" name="Sağ Ok 9"/>
          <p:cNvSpPr/>
          <p:nvPr/>
        </p:nvSpPr>
        <p:spPr>
          <a:xfrm>
            <a:off x="8802624" y="197510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Sağ Ok 10"/>
          <p:cNvSpPr/>
          <p:nvPr/>
        </p:nvSpPr>
        <p:spPr>
          <a:xfrm>
            <a:off x="6967728" y="1975106"/>
            <a:ext cx="978408" cy="48463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2420112" y="19751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4352544" y="1975105"/>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33903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4242816" y="1063625"/>
            <a:ext cx="3703320" cy="395288"/>
          </a:xfrm>
        </p:spPr>
        <p:txBody>
          <a:bodyPr/>
          <a:lstStyle/>
          <a:p>
            <a:r>
              <a:rPr lang="tr-TR" dirty="0"/>
              <a:t>Yönetim-Liderlik Ölçeği</a:t>
            </a:r>
          </a:p>
        </p:txBody>
      </p:sp>
      <p:sp>
        <p:nvSpPr>
          <p:cNvPr id="3" name="Metin Yer Tutucusu 2"/>
          <p:cNvSpPr>
            <a:spLocks noGrp="1"/>
          </p:cNvSpPr>
          <p:nvPr>
            <p:ph type="body" sz="quarter" idx="12"/>
          </p:nvPr>
        </p:nvSpPr>
        <p:spPr>
          <a:xfrm>
            <a:off x="231648" y="1647825"/>
            <a:ext cx="11740895" cy="4143375"/>
          </a:xfrm>
        </p:spPr>
        <p:txBody>
          <a:bodyPr>
            <a:normAutofit/>
          </a:bodyPr>
          <a:lstStyle/>
          <a:p>
            <a:endParaRPr lang="tr-TR" dirty="0" smtClean="0"/>
          </a:p>
          <a:p>
            <a:endParaRPr lang="tr-TR" dirty="0"/>
          </a:p>
          <a:p>
            <a:pPr algn="ctr"/>
            <a:r>
              <a:rPr lang="tr-TR" altLang="tr-TR" sz="1600" dirty="0" smtClean="0">
                <a:solidFill>
                  <a:schemeClr val="tx1"/>
                </a:solidFill>
              </a:rPr>
              <a:t>Kurumun vizyonunu aşılarken, işe;</a:t>
            </a:r>
          </a:p>
          <a:p>
            <a:pPr algn="ctr"/>
            <a:r>
              <a:rPr lang="tr-TR" altLang="tr-TR" sz="1600" dirty="0" smtClean="0">
                <a:solidFill>
                  <a:schemeClr val="accent1">
                    <a:lumMod val="75000"/>
                  </a:schemeClr>
                </a:solidFill>
              </a:rPr>
              <a:t>Herkesin pozisyonlarının listesini ve rollerini tanımlamakla başlarım. </a:t>
            </a:r>
            <a:r>
              <a:rPr lang="tr-TR" altLang="tr-TR" sz="1600" dirty="0" smtClean="0">
                <a:solidFill>
                  <a:srgbClr val="C00000"/>
                </a:solidFill>
              </a:rPr>
              <a:t>Vizyon konusunda çalışanların nasıl esinlenebileceğini tasarlarım.</a:t>
            </a:r>
            <a:endParaRPr lang="tr-TR" sz="1600" dirty="0">
              <a:solidFill>
                <a:srgbClr val="C00000"/>
              </a:solidFill>
            </a:endParaRPr>
          </a:p>
        </p:txBody>
      </p:sp>
      <p:sp>
        <p:nvSpPr>
          <p:cNvPr id="10" name="Sağ Ok 9"/>
          <p:cNvSpPr/>
          <p:nvPr/>
        </p:nvSpPr>
        <p:spPr>
          <a:xfrm>
            <a:off x="8802624" y="197510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Sağ Ok 10"/>
          <p:cNvSpPr/>
          <p:nvPr/>
        </p:nvSpPr>
        <p:spPr>
          <a:xfrm>
            <a:off x="6967728" y="1975106"/>
            <a:ext cx="978408" cy="48463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2420112" y="19751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4352544" y="1975105"/>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13908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4242816" y="1063625"/>
            <a:ext cx="3703320" cy="395288"/>
          </a:xfrm>
        </p:spPr>
        <p:txBody>
          <a:bodyPr/>
          <a:lstStyle/>
          <a:p>
            <a:r>
              <a:rPr lang="tr-TR" dirty="0"/>
              <a:t>Yönetim-Liderlik Ölçeği</a:t>
            </a:r>
          </a:p>
        </p:txBody>
      </p:sp>
      <p:sp>
        <p:nvSpPr>
          <p:cNvPr id="3" name="Metin Yer Tutucusu 2"/>
          <p:cNvSpPr>
            <a:spLocks noGrp="1"/>
          </p:cNvSpPr>
          <p:nvPr>
            <p:ph type="body" sz="quarter" idx="12"/>
          </p:nvPr>
        </p:nvSpPr>
        <p:spPr/>
        <p:txBody>
          <a:bodyPr>
            <a:normAutofit/>
          </a:bodyPr>
          <a:lstStyle/>
          <a:p>
            <a:endParaRPr lang="tr-TR" dirty="0" smtClean="0"/>
          </a:p>
          <a:p>
            <a:endParaRPr lang="tr-TR" dirty="0"/>
          </a:p>
          <a:p>
            <a:pPr algn="ctr"/>
            <a:r>
              <a:rPr lang="tr-TR" altLang="tr-TR" sz="1600" dirty="0" smtClean="0">
                <a:solidFill>
                  <a:schemeClr val="tx1"/>
                </a:solidFill>
              </a:rPr>
              <a:t>Yapılması gereken bir işler söz konusu olduğunda;</a:t>
            </a:r>
          </a:p>
          <a:p>
            <a:pPr algn="ctr"/>
            <a:r>
              <a:rPr lang="tr-TR" altLang="tr-TR" sz="1800" dirty="0" smtClean="0">
                <a:solidFill>
                  <a:schemeClr val="accent1">
                    <a:lumMod val="75000"/>
                  </a:schemeClr>
                </a:solidFill>
              </a:rPr>
              <a:t>Harfiyen ve zamanında yetiştirilmesi benim için esastır. </a:t>
            </a:r>
            <a:r>
              <a:rPr lang="tr-TR" altLang="tr-TR" sz="1800" dirty="0" smtClean="0">
                <a:solidFill>
                  <a:srgbClr val="C00000"/>
                </a:solidFill>
              </a:rPr>
              <a:t>Kimin ne yaptığını takip etmem. Sonuca bakarım.</a:t>
            </a:r>
            <a:endParaRPr lang="tr-TR" sz="1800" dirty="0">
              <a:solidFill>
                <a:srgbClr val="C00000"/>
              </a:solidFill>
            </a:endParaRPr>
          </a:p>
        </p:txBody>
      </p:sp>
      <p:sp>
        <p:nvSpPr>
          <p:cNvPr id="10" name="Sağ Ok 9"/>
          <p:cNvSpPr/>
          <p:nvPr/>
        </p:nvSpPr>
        <p:spPr>
          <a:xfrm>
            <a:off x="8802624" y="197510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Sağ Ok 10"/>
          <p:cNvSpPr/>
          <p:nvPr/>
        </p:nvSpPr>
        <p:spPr>
          <a:xfrm>
            <a:off x="6967728" y="1975106"/>
            <a:ext cx="978408" cy="48463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2420112" y="19751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4352544" y="1975105"/>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83557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4242816" y="1063625"/>
            <a:ext cx="3703320" cy="395288"/>
          </a:xfrm>
        </p:spPr>
        <p:txBody>
          <a:bodyPr/>
          <a:lstStyle/>
          <a:p>
            <a:r>
              <a:rPr lang="tr-TR" dirty="0" smtClean="0"/>
              <a:t>Yönetim-Liderlik Ölçeği</a:t>
            </a:r>
            <a:endParaRPr lang="tr-TR" dirty="0"/>
          </a:p>
        </p:txBody>
      </p:sp>
      <p:sp>
        <p:nvSpPr>
          <p:cNvPr id="3" name="Metin Yer Tutucusu 2"/>
          <p:cNvSpPr>
            <a:spLocks noGrp="1"/>
          </p:cNvSpPr>
          <p:nvPr>
            <p:ph type="body" sz="quarter" idx="12"/>
          </p:nvPr>
        </p:nvSpPr>
        <p:spPr>
          <a:xfrm>
            <a:off x="451105" y="1647825"/>
            <a:ext cx="11002958" cy="4143375"/>
          </a:xfrm>
        </p:spPr>
        <p:txBody>
          <a:bodyPr>
            <a:normAutofit/>
          </a:bodyPr>
          <a:lstStyle/>
          <a:p>
            <a:endParaRPr lang="tr-TR" dirty="0" smtClean="0"/>
          </a:p>
          <a:p>
            <a:endParaRPr lang="tr-TR" dirty="0"/>
          </a:p>
          <a:p>
            <a:pPr algn="ctr"/>
            <a:r>
              <a:rPr lang="tr-TR" altLang="tr-TR" sz="1600" dirty="0" smtClean="0">
                <a:solidFill>
                  <a:schemeClr val="tx1"/>
                </a:solidFill>
              </a:rPr>
              <a:t>Hangisine daha yakınsınız?</a:t>
            </a:r>
          </a:p>
          <a:p>
            <a:pPr algn="ctr"/>
            <a:r>
              <a:rPr lang="tr-TR" altLang="tr-TR" sz="1800" dirty="0" smtClean="0">
                <a:solidFill>
                  <a:schemeClr val="accent1">
                    <a:lumMod val="75000"/>
                  </a:schemeClr>
                </a:solidFill>
              </a:rPr>
              <a:t>Yöneticilik									 </a:t>
            </a:r>
            <a:r>
              <a:rPr lang="tr-TR" altLang="tr-TR" sz="1800" dirty="0" smtClean="0">
                <a:solidFill>
                  <a:srgbClr val="C00000"/>
                </a:solidFill>
              </a:rPr>
              <a:t>Liderlik</a:t>
            </a:r>
          </a:p>
          <a:p>
            <a:pPr algn="ctr"/>
            <a:endParaRPr lang="tr-TR" sz="1800" dirty="0" smtClean="0">
              <a:solidFill>
                <a:srgbClr val="C00000"/>
              </a:solidFill>
            </a:endParaRPr>
          </a:p>
          <a:p>
            <a:pPr algn="just"/>
            <a:r>
              <a:rPr lang="tr-TR" sz="1800" dirty="0" smtClean="0">
                <a:solidFill>
                  <a:schemeClr val="accent1">
                    <a:lumMod val="75000"/>
                  </a:schemeClr>
                </a:solidFill>
              </a:rPr>
              <a:t>	     -20	  	        </a:t>
            </a:r>
            <a:r>
              <a:rPr lang="tr-TR" sz="1800" dirty="0" smtClean="0">
                <a:solidFill>
                  <a:srgbClr val="74B5E0"/>
                </a:solidFill>
              </a:rPr>
              <a:t>-10		                 </a:t>
            </a:r>
            <a:r>
              <a:rPr lang="tr-TR" sz="1800" dirty="0" smtClean="0">
                <a:solidFill>
                  <a:schemeClr val="tx1"/>
                </a:solidFill>
              </a:rPr>
              <a:t>0		 </a:t>
            </a:r>
            <a:r>
              <a:rPr lang="tr-TR" sz="1800" dirty="0" smtClean="0">
                <a:solidFill>
                  <a:schemeClr val="accent5">
                    <a:lumMod val="60000"/>
                    <a:lumOff val="40000"/>
                  </a:schemeClr>
                </a:solidFill>
              </a:rPr>
              <a:t>+10		     </a:t>
            </a:r>
            <a:r>
              <a:rPr lang="tr-TR" sz="1800" dirty="0" smtClean="0">
                <a:solidFill>
                  <a:srgbClr val="C00000"/>
                </a:solidFill>
              </a:rPr>
              <a:t>+20</a:t>
            </a:r>
            <a:endParaRPr lang="tr-TR" sz="1800" dirty="0">
              <a:solidFill>
                <a:srgbClr val="C00000"/>
              </a:solidFill>
            </a:endParaRPr>
          </a:p>
        </p:txBody>
      </p:sp>
      <p:sp>
        <p:nvSpPr>
          <p:cNvPr id="10" name="Sağ Ok 9"/>
          <p:cNvSpPr/>
          <p:nvPr/>
        </p:nvSpPr>
        <p:spPr>
          <a:xfrm>
            <a:off x="8802624" y="197510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Sağ Ok 10"/>
          <p:cNvSpPr/>
          <p:nvPr/>
        </p:nvSpPr>
        <p:spPr>
          <a:xfrm>
            <a:off x="6967728" y="1975106"/>
            <a:ext cx="978408" cy="48463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2420112" y="19751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4352544" y="1975105"/>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186576790"/>
              </p:ext>
            </p:extLst>
          </p:nvPr>
        </p:nvGraphicFramePr>
        <p:xfrm>
          <a:off x="1885696" y="3816434"/>
          <a:ext cx="8358188" cy="370840"/>
        </p:xfrm>
        <a:graphic>
          <a:graphicData uri="http://schemas.openxmlformats.org/drawingml/2006/table">
            <a:tbl>
              <a:tblPr firstRow="1" bandRow="1">
                <a:tableStyleId>{5C22544A-7EE6-4342-B048-85BDC9FD1C3A}</a:tableStyleId>
              </a:tblPr>
              <a:tblGrid>
                <a:gridCol w="208280"/>
                <a:gridCol w="235268"/>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370840">
                <a:tc>
                  <a:txBody>
                    <a:bodyPr/>
                    <a:lstStyle/>
                    <a:p>
                      <a:endParaRPr lang="tr-TR" dirty="0"/>
                    </a:p>
                  </a:txBody>
                  <a:tcPr/>
                </a:tc>
                <a:tc>
                  <a:txBody>
                    <a:bodyPr/>
                    <a:lstStyle/>
                    <a:p>
                      <a:endParaRPr lang="tr-TR" dirty="0">
                        <a:solidFill>
                          <a:srgbClr val="16A085"/>
                        </a:solidFill>
                      </a:endParaRPr>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solidFill>
                      <a:schemeClr val="accent1">
                        <a:lumMod val="60000"/>
                        <a:lumOff val="40000"/>
                      </a:schemeClr>
                    </a:solidFill>
                  </a:tcPr>
                </a:tc>
                <a:tc>
                  <a:txBody>
                    <a:bodyPr/>
                    <a:lstStyle/>
                    <a:p>
                      <a:endParaRPr lang="tr-TR" dirty="0"/>
                    </a:p>
                  </a:txBody>
                  <a:tcPr>
                    <a:solidFill>
                      <a:schemeClr val="accent1">
                        <a:lumMod val="60000"/>
                        <a:lumOff val="40000"/>
                      </a:schemeClr>
                    </a:solidFill>
                  </a:tcPr>
                </a:tc>
                <a:tc>
                  <a:txBody>
                    <a:bodyPr/>
                    <a:lstStyle/>
                    <a:p>
                      <a:endParaRPr lang="tr-TR" dirty="0"/>
                    </a:p>
                  </a:txBody>
                  <a:tcPr>
                    <a:solidFill>
                      <a:schemeClr val="accent1">
                        <a:lumMod val="60000"/>
                        <a:lumOff val="40000"/>
                      </a:schemeClr>
                    </a:solidFill>
                  </a:tcPr>
                </a:tc>
                <a:tc>
                  <a:txBody>
                    <a:bodyPr/>
                    <a:lstStyle/>
                    <a:p>
                      <a:endParaRPr lang="tr-TR" dirty="0"/>
                    </a:p>
                  </a:txBody>
                  <a:tcPr>
                    <a:solidFill>
                      <a:schemeClr val="accent1">
                        <a:lumMod val="60000"/>
                        <a:lumOff val="40000"/>
                      </a:schemeClr>
                    </a:solidFill>
                  </a:tcPr>
                </a:tc>
                <a:tc>
                  <a:txBody>
                    <a:bodyPr/>
                    <a:lstStyle/>
                    <a:p>
                      <a:endParaRPr lang="tr-TR" dirty="0"/>
                    </a:p>
                  </a:txBody>
                  <a:tcPr>
                    <a:solidFill>
                      <a:schemeClr val="accent1">
                        <a:lumMod val="60000"/>
                        <a:lumOff val="40000"/>
                      </a:schemeClr>
                    </a:solidFill>
                  </a:tcPr>
                </a:tc>
                <a:tc>
                  <a:txBody>
                    <a:bodyPr/>
                    <a:lstStyle/>
                    <a:p>
                      <a:endParaRPr lang="tr-TR" dirty="0"/>
                    </a:p>
                  </a:txBody>
                  <a:tcPr>
                    <a:solidFill>
                      <a:schemeClr val="accent1">
                        <a:lumMod val="60000"/>
                        <a:lumOff val="40000"/>
                      </a:schemeClr>
                    </a:solidFill>
                  </a:tcPr>
                </a:tc>
                <a:tc>
                  <a:txBody>
                    <a:bodyPr/>
                    <a:lstStyle/>
                    <a:p>
                      <a:endParaRPr lang="tr-TR" dirty="0"/>
                    </a:p>
                  </a:txBody>
                  <a:tcPr>
                    <a:solidFill>
                      <a:schemeClr val="accent1">
                        <a:lumMod val="60000"/>
                        <a:lumOff val="40000"/>
                      </a:schemeClr>
                    </a:solidFill>
                  </a:tcPr>
                </a:tc>
                <a:tc>
                  <a:txBody>
                    <a:bodyPr/>
                    <a:lstStyle/>
                    <a:p>
                      <a:endParaRPr lang="tr-TR" dirty="0"/>
                    </a:p>
                  </a:txBody>
                  <a:tcPr>
                    <a:solidFill>
                      <a:schemeClr val="accent1">
                        <a:lumMod val="60000"/>
                        <a:lumOff val="40000"/>
                      </a:schemeClr>
                    </a:solidFill>
                  </a:tcPr>
                </a:tc>
                <a:tc>
                  <a:txBody>
                    <a:bodyPr/>
                    <a:lstStyle/>
                    <a:p>
                      <a:endParaRPr lang="tr-TR" dirty="0"/>
                    </a:p>
                  </a:txBody>
                  <a:tcPr>
                    <a:solidFill>
                      <a:schemeClr val="accent1">
                        <a:lumMod val="60000"/>
                        <a:lumOff val="40000"/>
                      </a:schemeClr>
                    </a:solidFill>
                  </a:tcPr>
                </a:tc>
                <a:tc>
                  <a:txBody>
                    <a:bodyPr/>
                    <a:lstStyle/>
                    <a:p>
                      <a:endParaRPr lang="tr-TR" dirty="0"/>
                    </a:p>
                  </a:txBody>
                  <a:tcPr>
                    <a:solidFill>
                      <a:schemeClr val="accent1">
                        <a:lumMod val="60000"/>
                        <a:lumOff val="40000"/>
                      </a:schemeClr>
                    </a:solidFill>
                  </a:tcPr>
                </a:tc>
                <a:tc>
                  <a:txBody>
                    <a:bodyPr/>
                    <a:lstStyle/>
                    <a:p>
                      <a:endParaRPr lang="tr-TR" dirty="0"/>
                    </a:p>
                  </a:txBody>
                  <a:tcPr>
                    <a:solidFill>
                      <a:schemeClr val="accent5">
                        <a:lumMod val="60000"/>
                        <a:lumOff val="40000"/>
                      </a:schemeClr>
                    </a:solidFill>
                  </a:tcPr>
                </a:tc>
                <a:tc>
                  <a:txBody>
                    <a:bodyPr/>
                    <a:lstStyle/>
                    <a:p>
                      <a:endParaRPr lang="tr-TR" dirty="0"/>
                    </a:p>
                  </a:txBody>
                  <a:tcPr>
                    <a:solidFill>
                      <a:schemeClr val="accent5">
                        <a:lumMod val="60000"/>
                        <a:lumOff val="40000"/>
                      </a:schemeClr>
                    </a:solidFill>
                  </a:tcPr>
                </a:tc>
                <a:tc>
                  <a:txBody>
                    <a:bodyPr/>
                    <a:lstStyle/>
                    <a:p>
                      <a:endParaRPr lang="tr-TR" dirty="0"/>
                    </a:p>
                  </a:txBody>
                  <a:tcPr>
                    <a:solidFill>
                      <a:schemeClr val="accent5">
                        <a:lumMod val="60000"/>
                        <a:lumOff val="40000"/>
                      </a:schemeClr>
                    </a:solidFill>
                  </a:tcPr>
                </a:tc>
                <a:tc>
                  <a:txBody>
                    <a:bodyPr/>
                    <a:lstStyle/>
                    <a:p>
                      <a:endParaRPr lang="tr-TR" dirty="0"/>
                    </a:p>
                  </a:txBody>
                  <a:tcPr>
                    <a:solidFill>
                      <a:schemeClr val="accent5">
                        <a:lumMod val="60000"/>
                        <a:lumOff val="40000"/>
                      </a:schemeClr>
                    </a:solidFill>
                  </a:tcPr>
                </a:tc>
                <a:tc>
                  <a:txBody>
                    <a:bodyPr/>
                    <a:lstStyle/>
                    <a:p>
                      <a:endParaRPr lang="tr-TR" dirty="0"/>
                    </a:p>
                  </a:txBody>
                  <a:tcPr>
                    <a:solidFill>
                      <a:schemeClr val="accent5">
                        <a:lumMod val="60000"/>
                        <a:lumOff val="40000"/>
                      </a:schemeClr>
                    </a:solidFill>
                  </a:tcPr>
                </a:tc>
                <a:tc>
                  <a:txBody>
                    <a:bodyPr/>
                    <a:lstStyle/>
                    <a:p>
                      <a:endParaRPr lang="tr-TR" dirty="0"/>
                    </a:p>
                  </a:txBody>
                  <a:tcPr>
                    <a:solidFill>
                      <a:schemeClr val="accent5">
                        <a:lumMod val="60000"/>
                        <a:lumOff val="40000"/>
                      </a:schemeClr>
                    </a:solidFill>
                  </a:tcPr>
                </a:tc>
                <a:tc>
                  <a:txBody>
                    <a:bodyPr/>
                    <a:lstStyle/>
                    <a:p>
                      <a:endParaRPr lang="tr-TR" dirty="0"/>
                    </a:p>
                  </a:txBody>
                  <a:tcPr>
                    <a:solidFill>
                      <a:schemeClr val="accent5">
                        <a:lumMod val="60000"/>
                        <a:lumOff val="40000"/>
                      </a:schemeClr>
                    </a:solidFill>
                  </a:tcPr>
                </a:tc>
                <a:tc>
                  <a:txBody>
                    <a:bodyPr/>
                    <a:lstStyle/>
                    <a:p>
                      <a:endParaRPr lang="tr-TR" dirty="0"/>
                    </a:p>
                  </a:txBody>
                  <a:tcPr>
                    <a:solidFill>
                      <a:schemeClr val="accent5">
                        <a:lumMod val="60000"/>
                        <a:lumOff val="40000"/>
                      </a:schemeClr>
                    </a:solidFill>
                  </a:tcPr>
                </a:tc>
                <a:tc>
                  <a:txBody>
                    <a:bodyPr/>
                    <a:lstStyle/>
                    <a:p>
                      <a:endParaRPr lang="tr-TR" dirty="0"/>
                    </a:p>
                  </a:txBody>
                  <a:tcPr>
                    <a:solidFill>
                      <a:schemeClr val="accent5">
                        <a:lumMod val="60000"/>
                        <a:lumOff val="40000"/>
                      </a:schemeClr>
                    </a:solidFill>
                  </a:tcPr>
                </a:tc>
                <a:tc>
                  <a:txBody>
                    <a:bodyPr/>
                    <a:lstStyle/>
                    <a:p>
                      <a:endParaRPr lang="tr-TR" dirty="0"/>
                    </a:p>
                  </a:txBody>
                  <a:tcPr>
                    <a:solidFill>
                      <a:schemeClr val="accent5">
                        <a:lumMod val="60000"/>
                        <a:lumOff val="40000"/>
                      </a:schemeClr>
                    </a:solidFill>
                  </a:tcPr>
                </a:tc>
                <a:tc>
                  <a:txBody>
                    <a:bodyPr/>
                    <a:lstStyle/>
                    <a:p>
                      <a:endParaRPr lang="tr-TR" dirty="0"/>
                    </a:p>
                  </a:txBody>
                  <a:tcPr>
                    <a:solidFill>
                      <a:schemeClr val="accent5"/>
                    </a:solidFill>
                  </a:tcPr>
                </a:tc>
                <a:tc>
                  <a:txBody>
                    <a:bodyPr/>
                    <a:lstStyle/>
                    <a:p>
                      <a:endParaRPr lang="tr-TR" dirty="0"/>
                    </a:p>
                  </a:txBody>
                  <a:tcPr>
                    <a:solidFill>
                      <a:schemeClr val="accent5"/>
                    </a:solidFill>
                  </a:tcPr>
                </a:tc>
                <a:tc>
                  <a:txBody>
                    <a:bodyPr/>
                    <a:lstStyle/>
                    <a:p>
                      <a:endParaRPr lang="tr-TR" dirty="0"/>
                    </a:p>
                  </a:txBody>
                  <a:tcPr>
                    <a:solidFill>
                      <a:schemeClr val="accent5"/>
                    </a:solidFill>
                  </a:tcPr>
                </a:tc>
                <a:tc>
                  <a:txBody>
                    <a:bodyPr/>
                    <a:lstStyle/>
                    <a:p>
                      <a:endParaRPr lang="tr-TR" dirty="0"/>
                    </a:p>
                  </a:txBody>
                  <a:tcPr>
                    <a:solidFill>
                      <a:schemeClr val="accent5"/>
                    </a:solidFill>
                  </a:tcPr>
                </a:tc>
                <a:tc>
                  <a:txBody>
                    <a:bodyPr/>
                    <a:lstStyle/>
                    <a:p>
                      <a:endParaRPr lang="tr-TR" dirty="0"/>
                    </a:p>
                  </a:txBody>
                  <a:tcPr>
                    <a:solidFill>
                      <a:schemeClr val="accent5"/>
                    </a:solidFill>
                  </a:tcPr>
                </a:tc>
                <a:tc>
                  <a:txBody>
                    <a:bodyPr/>
                    <a:lstStyle/>
                    <a:p>
                      <a:endParaRPr lang="tr-TR" dirty="0"/>
                    </a:p>
                  </a:txBody>
                  <a:tcPr>
                    <a:solidFill>
                      <a:schemeClr val="accent5"/>
                    </a:solidFill>
                  </a:tcPr>
                </a:tc>
                <a:tc>
                  <a:txBody>
                    <a:bodyPr/>
                    <a:lstStyle/>
                    <a:p>
                      <a:endParaRPr lang="tr-TR" dirty="0"/>
                    </a:p>
                  </a:txBody>
                  <a:tcPr>
                    <a:solidFill>
                      <a:schemeClr val="accent5"/>
                    </a:solidFill>
                  </a:tcPr>
                </a:tc>
                <a:tc>
                  <a:txBody>
                    <a:bodyPr/>
                    <a:lstStyle/>
                    <a:p>
                      <a:endParaRPr lang="tr-TR" dirty="0"/>
                    </a:p>
                  </a:txBody>
                  <a:tcPr>
                    <a:solidFill>
                      <a:schemeClr val="accent5"/>
                    </a:solidFill>
                  </a:tcPr>
                </a:tc>
                <a:tc>
                  <a:txBody>
                    <a:bodyPr/>
                    <a:lstStyle/>
                    <a:p>
                      <a:endParaRPr lang="tr-TR" dirty="0"/>
                    </a:p>
                  </a:txBody>
                  <a:tcPr>
                    <a:solidFill>
                      <a:schemeClr val="accent5"/>
                    </a:solidFill>
                  </a:tcPr>
                </a:tc>
                <a:tc>
                  <a:txBody>
                    <a:bodyPr/>
                    <a:lstStyle/>
                    <a:p>
                      <a:endParaRPr lang="tr-TR" dirty="0"/>
                    </a:p>
                  </a:txBody>
                  <a:tcPr>
                    <a:solidFill>
                      <a:schemeClr val="accent5"/>
                    </a:solidFill>
                  </a:tcPr>
                </a:tc>
              </a:tr>
            </a:tbl>
          </a:graphicData>
        </a:graphic>
      </p:graphicFrame>
    </p:spTree>
    <p:extLst>
      <p:ext uri="{BB962C8B-B14F-4D97-AF65-F5344CB8AC3E}">
        <p14:creationId xmlns:p14="http://schemas.microsoft.com/office/powerpoint/2010/main" val="2222085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p:txBody>
          <a:bodyPr>
            <a:normAutofit/>
          </a:bodyPr>
          <a:lstStyle/>
          <a:p>
            <a:r>
              <a:rPr lang="tr-TR" sz="2800" dirty="0">
                <a:solidFill>
                  <a:srgbClr val="16A085"/>
                </a:solidFill>
              </a:rPr>
              <a:t>Liderlik </a:t>
            </a:r>
            <a:r>
              <a:rPr lang="tr-TR" sz="2800" dirty="0" smtClean="0">
                <a:solidFill>
                  <a:srgbClr val="16A085"/>
                </a:solidFill>
              </a:rPr>
              <a:t>Kavramı ve Türleri</a:t>
            </a:r>
            <a:endParaRPr lang="tr-TR" sz="2800" dirty="0">
              <a:solidFill>
                <a:srgbClr val="16A085"/>
              </a:solidFill>
            </a:endParaRPr>
          </a:p>
        </p:txBody>
      </p:sp>
    </p:spTree>
    <p:extLst>
      <p:ext uri="{BB962C8B-B14F-4D97-AF65-F5344CB8AC3E}">
        <p14:creationId xmlns:p14="http://schemas.microsoft.com/office/powerpoint/2010/main" val="2761641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dirty="0" smtClean="0"/>
              <a:t>Liderliğe yönelik 5000’den fazla çalışma ve 300’ün üzerinde tanım yapılmıştır…</a:t>
            </a:r>
          </a:p>
        </p:txBody>
      </p:sp>
    </p:spTree>
    <p:extLst>
      <p:ext uri="{BB962C8B-B14F-4D97-AF65-F5344CB8AC3E}">
        <p14:creationId xmlns:p14="http://schemas.microsoft.com/office/powerpoint/2010/main" val="1289025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smtClean="0">
                <a:solidFill>
                  <a:srgbClr val="990033"/>
                </a:solidFill>
              </a:rPr>
              <a:t>Sokrates </a:t>
            </a:r>
            <a:r>
              <a:rPr lang="tr-TR" altLang="tr-TR" dirty="0">
                <a:solidFill>
                  <a:schemeClr val="tx1"/>
                </a:solidFill>
              </a:rPr>
              <a:t>ve belirleyici </a:t>
            </a:r>
            <a:r>
              <a:rPr lang="tr-TR" altLang="tr-TR" dirty="0" smtClean="0">
                <a:solidFill>
                  <a:schemeClr val="tx1"/>
                </a:solidFill>
              </a:rPr>
              <a:t>bir </a:t>
            </a:r>
            <a:r>
              <a:rPr lang="tr-TR" altLang="tr-TR" dirty="0">
                <a:solidFill>
                  <a:schemeClr val="tx1"/>
                </a:solidFill>
              </a:rPr>
              <a:t>kavram </a:t>
            </a:r>
            <a:r>
              <a:rPr lang="tr-TR" altLang="tr-TR" dirty="0" smtClean="0">
                <a:solidFill>
                  <a:schemeClr val="tx1"/>
                </a:solidFill>
              </a:rPr>
              <a:t>olarak </a:t>
            </a:r>
            <a:r>
              <a:rPr lang="tr-TR" altLang="tr-TR" dirty="0">
                <a:solidFill>
                  <a:schemeClr val="tx1"/>
                </a:solidFill>
              </a:rPr>
              <a:t>“erdem</a:t>
            </a:r>
            <a:r>
              <a:rPr lang="tr-TR" altLang="tr-TR" dirty="0" smtClean="0">
                <a:solidFill>
                  <a:schemeClr val="tx1"/>
                </a:solidFill>
              </a:rPr>
              <a:t>”…</a:t>
            </a:r>
          </a:p>
          <a:p>
            <a:pPr marL="342900" indent="-342900">
              <a:buFont typeface="Arial" panose="020B0604020202020204" pitchFamily="34" charset="0"/>
              <a:buChar char="•"/>
            </a:pPr>
            <a:r>
              <a:rPr lang="tr-TR" dirty="0" smtClean="0">
                <a:solidFill>
                  <a:schemeClr val="tx1"/>
                </a:solidFill>
              </a:rPr>
              <a:t>[</a:t>
            </a:r>
            <a:r>
              <a:rPr lang="tr-TR" dirty="0"/>
              <a:t>“İyiyi kötüden ayırma yeteneği, neyi yapıp neyi yapmayacağını bilmek</a:t>
            </a:r>
            <a:r>
              <a:rPr lang="tr-TR" dirty="0" smtClean="0"/>
              <a:t>…”]</a:t>
            </a:r>
            <a:endParaRPr lang="tr-TR" dirty="0"/>
          </a:p>
        </p:txBody>
      </p:sp>
    </p:spTree>
    <p:extLst>
      <p:ext uri="{BB962C8B-B14F-4D97-AF65-F5344CB8AC3E}">
        <p14:creationId xmlns:p14="http://schemas.microsoft.com/office/powerpoint/2010/main" val="1585156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normAutofit fontScale="92500" lnSpcReduction="20000"/>
          </a:bodyPr>
          <a:lstStyle/>
          <a:p>
            <a:pPr marL="342900" indent="-342900">
              <a:buFont typeface="Arial" panose="020B0604020202020204" pitchFamily="34" charset="0"/>
              <a:buChar char="•"/>
            </a:pPr>
            <a:r>
              <a:rPr lang="tr-TR" altLang="tr-TR" dirty="0">
                <a:solidFill>
                  <a:srgbClr val="990033"/>
                </a:solidFill>
              </a:rPr>
              <a:t>Platon, </a:t>
            </a:r>
            <a:r>
              <a:rPr lang="tr-TR" altLang="tr-TR" dirty="0" smtClean="0">
                <a:solidFill>
                  <a:schemeClr val="tx1"/>
                </a:solidFill>
              </a:rPr>
              <a:t>35-50 </a:t>
            </a:r>
            <a:r>
              <a:rPr lang="tr-TR" altLang="tr-TR" dirty="0">
                <a:solidFill>
                  <a:schemeClr val="tx1"/>
                </a:solidFill>
              </a:rPr>
              <a:t>yaş arası, çok güçlü ve felsefi eğitim almış kişiler</a:t>
            </a:r>
            <a:r>
              <a:rPr lang="tr-TR" altLang="tr-TR" dirty="0" smtClean="0">
                <a:solidFill>
                  <a:schemeClr val="tx1"/>
                </a:solidFill>
              </a:rPr>
              <a:t>…</a:t>
            </a:r>
          </a:p>
          <a:p>
            <a:pPr marL="342900" indent="-342900">
              <a:buFont typeface="Arial" panose="020B0604020202020204" pitchFamily="34" charset="0"/>
              <a:buChar char="•"/>
            </a:pPr>
            <a:r>
              <a:rPr lang="tr-TR" dirty="0" smtClean="0">
                <a:solidFill>
                  <a:schemeClr val="tx1"/>
                </a:solidFill>
              </a:rPr>
              <a:t>[</a:t>
            </a:r>
            <a:r>
              <a:rPr lang="tr-TR" altLang="tr-TR" dirty="0">
                <a:solidFill>
                  <a:schemeClr val="tx1"/>
                </a:solidFill>
              </a:rPr>
              <a:t>“Ya filozoflar kral olmalıdır ya da krallar filozof…” </a:t>
            </a:r>
            <a:r>
              <a:rPr lang="tr-TR" altLang="tr-TR" dirty="0" smtClean="0">
                <a:solidFill>
                  <a:schemeClr val="tx1"/>
                </a:solidFill>
              </a:rPr>
              <a:t>Platon]</a:t>
            </a:r>
          </a:p>
          <a:p>
            <a:pPr marL="342900" indent="-342900">
              <a:buFont typeface="Arial" panose="020B0604020202020204" pitchFamily="34" charset="0"/>
              <a:buChar char="•"/>
            </a:pPr>
            <a:r>
              <a:rPr lang="tr-TR" altLang="tr-TR" dirty="0" smtClean="0">
                <a:solidFill>
                  <a:schemeClr val="tx1"/>
                </a:solidFill>
              </a:rPr>
              <a:t>Platon’un kattığı temel noktalar:</a:t>
            </a:r>
          </a:p>
          <a:p>
            <a:pPr marL="342900" indent="-342900">
              <a:buFont typeface="Wingdings" panose="05000000000000000000" pitchFamily="2" charset="2"/>
              <a:buChar char="ü"/>
            </a:pPr>
            <a:r>
              <a:rPr lang="tr-TR" altLang="tr-TR" dirty="0" smtClean="0">
                <a:solidFill>
                  <a:schemeClr val="tx1"/>
                </a:solidFill>
              </a:rPr>
              <a:t>Sürece </a:t>
            </a:r>
            <a:r>
              <a:rPr lang="tr-TR" altLang="tr-TR" dirty="0">
                <a:solidFill>
                  <a:schemeClr val="tx1"/>
                </a:solidFill>
              </a:rPr>
              <a:t>dahil olma </a:t>
            </a:r>
            <a:r>
              <a:rPr lang="tr-TR" altLang="tr-TR" dirty="0" smtClean="0">
                <a:solidFill>
                  <a:schemeClr val="tx1"/>
                </a:solidFill>
              </a:rPr>
              <a:t>düşüncesi,</a:t>
            </a:r>
          </a:p>
          <a:p>
            <a:pPr marL="342900" indent="-342900">
              <a:buFont typeface="Wingdings" panose="05000000000000000000" pitchFamily="2" charset="2"/>
              <a:buChar char="ü"/>
            </a:pPr>
            <a:r>
              <a:rPr lang="tr-TR" altLang="tr-TR" dirty="0" err="1" smtClean="0">
                <a:solidFill>
                  <a:schemeClr val="tx1"/>
                </a:solidFill>
              </a:rPr>
              <a:t>Soruşturmacılık</a:t>
            </a:r>
            <a:r>
              <a:rPr lang="tr-TR" altLang="tr-TR" dirty="0" smtClean="0">
                <a:solidFill>
                  <a:schemeClr val="tx1"/>
                </a:solidFill>
              </a:rPr>
              <a:t>,</a:t>
            </a:r>
          </a:p>
          <a:p>
            <a:pPr marL="342900" indent="-342900">
              <a:buFont typeface="Wingdings" panose="05000000000000000000" pitchFamily="2" charset="2"/>
              <a:buChar char="ü"/>
            </a:pPr>
            <a:r>
              <a:rPr lang="tr-TR" altLang="tr-TR" dirty="0" err="1" smtClean="0">
                <a:solidFill>
                  <a:schemeClr val="tx1"/>
                </a:solidFill>
              </a:rPr>
              <a:t>Minimalizm</a:t>
            </a:r>
            <a:r>
              <a:rPr lang="tr-TR" altLang="tr-TR" dirty="0" smtClean="0">
                <a:solidFill>
                  <a:schemeClr val="tx1"/>
                </a:solidFill>
              </a:rPr>
              <a:t>,</a:t>
            </a:r>
          </a:p>
          <a:p>
            <a:pPr marL="342900" indent="-342900">
              <a:buFont typeface="Wingdings" panose="05000000000000000000" pitchFamily="2" charset="2"/>
              <a:buChar char="ü"/>
            </a:pPr>
            <a:r>
              <a:rPr lang="tr-TR" altLang="tr-TR" dirty="0" err="1" smtClean="0">
                <a:solidFill>
                  <a:schemeClr val="tx1"/>
                </a:solidFill>
              </a:rPr>
              <a:t>Entropi</a:t>
            </a:r>
            <a:r>
              <a:rPr lang="tr-TR" altLang="tr-TR" dirty="0" smtClean="0">
                <a:solidFill>
                  <a:schemeClr val="tx1"/>
                </a:solidFill>
              </a:rPr>
              <a:t> farkındalığı,</a:t>
            </a:r>
          </a:p>
          <a:p>
            <a:pPr marL="342900" indent="-342900">
              <a:buFont typeface="Wingdings" panose="05000000000000000000" pitchFamily="2" charset="2"/>
              <a:buChar char="ü"/>
            </a:pPr>
            <a:r>
              <a:rPr lang="tr-TR" altLang="tr-TR" dirty="0" smtClean="0">
                <a:solidFill>
                  <a:schemeClr val="tx1"/>
                </a:solidFill>
              </a:rPr>
              <a:t>Performans </a:t>
            </a:r>
            <a:r>
              <a:rPr lang="tr-TR" altLang="tr-TR" dirty="0">
                <a:solidFill>
                  <a:schemeClr val="tx1"/>
                </a:solidFill>
              </a:rPr>
              <a:t>gözlemi yerine değerlendirme </a:t>
            </a:r>
            <a:r>
              <a:rPr lang="tr-TR" altLang="tr-TR" dirty="0" smtClean="0">
                <a:solidFill>
                  <a:schemeClr val="tx1"/>
                </a:solidFill>
              </a:rPr>
              <a:t>merkezi </a:t>
            </a:r>
            <a:r>
              <a:rPr lang="tr-TR" altLang="tr-TR" dirty="0">
                <a:solidFill>
                  <a:schemeClr val="tx1"/>
                </a:solidFill>
              </a:rPr>
              <a:t>uygulaması…</a:t>
            </a:r>
            <a:endParaRPr lang="tr-TR" dirty="0">
              <a:solidFill>
                <a:schemeClr val="tx1"/>
              </a:solidFill>
            </a:endParaRPr>
          </a:p>
        </p:txBody>
      </p:sp>
    </p:spTree>
    <p:extLst>
      <p:ext uri="{BB962C8B-B14F-4D97-AF65-F5344CB8AC3E}">
        <p14:creationId xmlns:p14="http://schemas.microsoft.com/office/powerpoint/2010/main" val="1585156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lstStyle/>
          <a:p>
            <a:r>
              <a:rPr lang="tr-TR" dirty="0" smtClean="0"/>
              <a:t>Kurum İçi İletişim ve Liderlik</a:t>
            </a:r>
            <a:endParaRPr lang="tr-TR" dirty="0"/>
          </a:p>
        </p:txBody>
      </p:sp>
      <p:sp>
        <p:nvSpPr>
          <p:cNvPr id="3" name="Metin Yer Tutucusu 2"/>
          <p:cNvSpPr>
            <a:spLocks noGrp="1"/>
          </p:cNvSpPr>
          <p:nvPr>
            <p:ph type="body" sz="quarter" idx="11"/>
          </p:nvPr>
        </p:nvSpPr>
        <p:spPr/>
        <p:txBody>
          <a:bodyPr/>
          <a:lstStyle/>
          <a:p>
            <a:r>
              <a:rPr lang="tr-TR" dirty="0" smtClean="0">
                <a:solidFill>
                  <a:srgbClr val="2980B9"/>
                </a:solidFill>
              </a:rPr>
              <a:t>Yönetim ve Liderlik</a:t>
            </a:r>
            <a:endParaRPr lang="tr-TR" dirty="0">
              <a:solidFill>
                <a:srgbClr val="2980B9"/>
              </a:solidFill>
            </a:endParaRPr>
          </a:p>
        </p:txBody>
      </p:sp>
      <p:sp>
        <p:nvSpPr>
          <p:cNvPr id="5" name="Metin Yer Tutucusu 4"/>
          <p:cNvSpPr>
            <a:spLocks noGrp="1"/>
          </p:cNvSpPr>
          <p:nvPr>
            <p:ph type="body" sz="quarter" idx="12"/>
          </p:nvPr>
        </p:nvSpPr>
        <p:spPr>
          <a:xfrm>
            <a:off x="1019563" y="3870600"/>
            <a:ext cx="4137653" cy="540588"/>
          </a:xfrm>
        </p:spPr>
        <p:txBody>
          <a:bodyPr/>
          <a:lstStyle/>
          <a:p>
            <a:r>
              <a:rPr lang="tr-TR" dirty="0" smtClean="0">
                <a:solidFill>
                  <a:srgbClr val="16A085"/>
                </a:solidFill>
              </a:rPr>
              <a:t>Liderlik Kavramı ve Türleri</a:t>
            </a:r>
            <a:endParaRPr lang="tr-TR" dirty="0">
              <a:solidFill>
                <a:srgbClr val="16A085"/>
              </a:solidFill>
            </a:endParaRPr>
          </a:p>
        </p:txBody>
      </p:sp>
      <p:sp>
        <p:nvSpPr>
          <p:cNvPr id="6" name="Metin Yer Tutucusu 5"/>
          <p:cNvSpPr>
            <a:spLocks noGrp="1"/>
          </p:cNvSpPr>
          <p:nvPr>
            <p:ph type="body" sz="quarter" idx="13"/>
          </p:nvPr>
        </p:nvSpPr>
        <p:spPr/>
        <p:txBody>
          <a:bodyPr/>
          <a:lstStyle/>
          <a:p>
            <a:r>
              <a:rPr lang="tr-TR" dirty="0" smtClean="0">
                <a:solidFill>
                  <a:srgbClr val="92D050"/>
                </a:solidFill>
              </a:rPr>
              <a:t>Kurumsal İletişim</a:t>
            </a:r>
            <a:endParaRPr lang="tr-TR" dirty="0">
              <a:solidFill>
                <a:srgbClr val="92D050"/>
              </a:solidFill>
            </a:endParaRPr>
          </a:p>
        </p:txBody>
      </p:sp>
      <p:sp>
        <p:nvSpPr>
          <p:cNvPr id="7" name="Metin Yer Tutucusu 6"/>
          <p:cNvSpPr>
            <a:spLocks noGrp="1"/>
          </p:cNvSpPr>
          <p:nvPr>
            <p:ph type="body" sz="quarter" idx="14"/>
          </p:nvPr>
        </p:nvSpPr>
        <p:spPr>
          <a:xfrm>
            <a:off x="1045749" y="5763312"/>
            <a:ext cx="4123659" cy="540588"/>
          </a:xfrm>
        </p:spPr>
        <p:txBody>
          <a:bodyPr/>
          <a:lstStyle/>
          <a:p>
            <a:r>
              <a:rPr lang="tr-TR" dirty="0">
                <a:solidFill>
                  <a:schemeClr val="accent5"/>
                </a:solidFill>
              </a:rPr>
              <a:t>Liderlik </a:t>
            </a:r>
            <a:r>
              <a:rPr lang="tr-TR" dirty="0" smtClean="0">
                <a:solidFill>
                  <a:schemeClr val="accent5"/>
                </a:solidFill>
              </a:rPr>
              <a:t>Metaforları ve Kurum İçi İletişim</a:t>
            </a:r>
            <a:endParaRPr lang="tr-TR" dirty="0">
              <a:solidFill>
                <a:schemeClr val="accent5"/>
              </a:solidFill>
            </a:endParaRPr>
          </a:p>
        </p:txBody>
      </p:sp>
    </p:spTree>
    <p:extLst>
      <p:ext uri="{BB962C8B-B14F-4D97-AF65-F5344CB8AC3E}">
        <p14:creationId xmlns:p14="http://schemas.microsoft.com/office/powerpoint/2010/main" val="4229364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smtClean="0">
                <a:solidFill>
                  <a:srgbClr val="990033"/>
                </a:solidFill>
              </a:rPr>
              <a:t>Homeros,</a:t>
            </a:r>
          </a:p>
          <a:p>
            <a:pPr marL="342900" indent="-342900">
              <a:buFont typeface="Wingdings" panose="05000000000000000000" pitchFamily="2" charset="2"/>
              <a:buChar char="ü"/>
            </a:pPr>
            <a:r>
              <a:rPr lang="tr-TR" altLang="tr-TR" dirty="0" err="1" smtClean="0">
                <a:solidFill>
                  <a:schemeClr val="tx1"/>
                </a:solidFill>
              </a:rPr>
              <a:t>İlyada</a:t>
            </a:r>
            <a:r>
              <a:rPr lang="tr-TR" altLang="tr-TR" dirty="0">
                <a:solidFill>
                  <a:schemeClr val="tx1"/>
                </a:solidFill>
              </a:rPr>
              <a:t>: Uyumlu bir ekip çalışmasının </a:t>
            </a:r>
            <a:r>
              <a:rPr lang="tr-TR" altLang="tr-TR" dirty="0" smtClean="0">
                <a:solidFill>
                  <a:schemeClr val="tx1"/>
                </a:solidFill>
              </a:rPr>
              <a:t>önemi…</a:t>
            </a:r>
          </a:p>
          <a:p>
            <a:pPr marL="342900" indent="-342900">
              <a:buFont typeface="Wingdings" panose="05000000000000000000" pitchFamily="2" charset="2"/>
              <a:buChar char="ü"/>
            </a:pPr>
            <a:r>
              <a:rPr lang="tr-TR" altLang="tr-TR" dirty="0" err="1" smtClean="0">
                <a:solidFill>
                  <a:schemeClr val="tx1"/>
                </a:solidFill>
              </a:rPr>
              <a:t>Odysseus</a:t>
            </a:r>
            <a:r>
              <a:rPr lang="tr-TR" altLang="tr-TR" dirty="0">
                <a:solidFill>
                  <a:schemeClr val="tx1"/>
                </a:solidFill>
              </a:rPr>
              <a:t>: İletişimin önemi…</a:t>
            </a:r>
            <a:endParaRPr lang="tr-TR" dirty="0">
              <a:solidFill>
                <a:schemeClr val="tx1"/>
              </a:solidFill>
            </a:endParaRPr>
          </a:p>
        </p:txBody>
      </p:sp>
    </p:spTree>
    <p:extLst>
      <p:ext uri="{BB962C8B-B14F-4D97-AF65-F5344CB8AC3E}">
        <p14:creationId xmlns:p14="http://schemas.microsoft.com/office/powerpoint/2010/main" val="117816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smtClean="0">
                <a:solidFill>
                  <a:srgbClr val="C00000"/>
                </a:solidFill>
              </a:rPr>
              <a:t>Büyük </a:t>
            </a:r>
            <a:r>
              <a:rPr lang="tr-TR" altLang="tr-TR" dirty="0">
                <a:solidFill>
                  <a:srgbClr val="C00000"/>
                </a:solidFill>
              </a:rPr>
              <a:t>İskender</a:t>
            </a:r>
            <a:r>
              <a:rPr lang="tr-TR" altLang="tr-TR" dirty="0">
                <a:solidFill>
                  <a:schemeClr val="tx1"/>
                </a:solidFill>
              </a:rPr>
              <a:t>, kuvvet ve politika…</a:t>
            </a:r>
            <a:endParaRPr lang="tr-TR" dirty="0"/>
          </a:p>
        </p:txBody>
      </p:sp>
    </p:spTree>
    <p:extLst>
      <p:ext uri="{BB962C8B-B14F-4D97-AF65-F5344CB8AC3E}">
        <p14:creationId xmlns:p14="http://schemas.microsoft.com/office/powerpoint/2010/main" val="117816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err="1">
                <a:solidFill>
                  <a:srgbClr val="990033"/>
                </a:solidFill>
              </a:rPr>
              <a:t>Machiavelli</a:t>
            </a:r>
            <a:r>
              <a:rPr lang="tr-TR" altLang="tr-TR" dirty="0">
                <a:solidFill>
                  <a:srgbClr val="990033"/>
                </a:solidFill>
              </a:rPr>
              <a:t> </a:t>
            </a:r>
            <a:r>
              <a:rPr lang="tr-TR" altLang="tr-TR" dirty="0" smtClean="0">
                <a:solidFill>
                  <a:schemeClr val="tx1"/>
                </a:solidFill>
              </a:rPr>
              <a:t>ve </a:t>
            </a:r>
            <a:r>
              <a:rPr lang="tr-TR" altLang="tr-TR" dirty="0">
                <a:solidFill>
                  <a:schemeClr val="tx1"/>
                </a:solidFill>
              </a:rPr>
              <a:t>gerçekçilik ölçütü</a:t>
            </a:r>
            <a:r>
              <a:rPr lang="tr-TR" altLang="tr-TR" dirty="0" smtClean="0">
                <a:solidFill>
                  <a:schemeClr val="tx1"/>
                </a:solidFill>
              </a:rPr>
              <a:t>…</a:t>
            </a:r>
          </a:p>
          <a:p>
            <a:pPr marL="342900" indent="-342900">
              <a:buFont typeface="Arial" panose="020B0604020202020204" pitchFamily="34" charset="0"/>
              <a:buChar char="•"/>
            </a:pPr>
            <a:r>
              <a:rPr lang="tr-TR" dirty="0" smtClean="0">
                <a:solidFill>
                  <a:schemeClr val="tx1"/>
                </a:solidFill>
              </a:rPr>
              <a:t>[“</a:t>
            </a:r>
            <a:r>
              <a:rPr lang="tr-TR" dirty="0">
                <a:solidFill>
                  <a:schemeClr val="tx1"/>
                </a:solidFill>
              </a:rPr>
              <a:t>İnsanlar doğuştan kötüdür. Bu nedenle devleti iyi yönetmek için iktidarı mutlaka ele geçirmek gerekir. Erk Tanrı’dan değil, kuvvetten doğar. Bu yolda gerekirse şiddet dahil her türlü yola başvurulmalıdır. Zira ikna ile başarı sağlanamaz. İnsanlar için korku, sevgi ve merhametten önce gelir.”, </a:t>
            </a:r>
            <a:r>
              <a:rPr lang="tr-TR" dirty="0" err="1" smtClean="0">
                <a:solidFill>
                  <a:schemeClr val="tx1"/>
                </a:solidFill>
              </a:rPr>
              <a:t>Machiavelli</a:t>
            </a:r>
            <a:r>
              <a:rPr lang="tr-TR" dirty="0" smtClean="0">
                <a:solidFill>
                  <a:schemeClr val="tx1"/>
                </a:solidFill>
              </a:rPr>
              <a:t>]</a:t>
            </a:r>
            <a:endParaRPr lang="tr-TR" dirty="0">
              <a:solidFill>
                <a:schemeClr val="tx1"/>
              </a:solidFill>
            </a:endParaRPr>
          </a:p>
        </p:txBody>
      </p:sp>
    </p:spTree>
    <p:extLst>
      <p:ext uri="{BB962C8B-B14F-4D97-AF65-F5344CB8AC3E}">
        <p14:creationId xmlns:p14="http://schemas.microsoft.com/office/powerpoint/2010/main" val="117816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err="1">
                <a:solidFill>
                  <a:srgbClr val="990033"/>
                </a:solidFill>
              </a:rPr>
              <a:t>Bodin</a:t>
            </a:r>
            <a:r>
              <a:rPr lang="tr-TR" altLang="tr-TR" dirty="0">
                <a:solidFill>
                  <a:srgbClr val="990033"/>
                </a:solidFill>
              </a:rPr>
              <a:t> </a:t>
            </a:r>
            <a:r>
              <a:rPr lang="tr-TR" altLang="tr-TR" dirty="0">
                <a:solidFill>
                  <a:schemeClr val="tx1"/>
                </a:solidFill>
              </a:rPr>
              <a:t>ve </a:t>
            </a:r>
            <a:r>
              <a:rPr lang="tr-TR" altLang="tr-TR" dirty="0" smtClean="0">
                <a:solidFill>
                  <a:schemeClr val="tx1"/>
                </a:solidFill>
              </a:rPr>
              <a:t>egemenlik </a:t>
            </a:r>
            <a:r>
              <a:rPr lang="tr-TR" altLang="tr-TR" dirty="0">
                <a:solidFill>
                  <a:schemeClr val="tx1"/>
                </a:solidFill>
              </a:rPr>
              <a:t>kuramı</a:t>
            </a:r>
            <a:r>
              <a:rPr lang="tr-TR" altLang="tr-TR" dirty="0" smtClean="0">
                <a:solidFill>
                  <a:schemeClr val="tx1"/>
                </a:solidFill>
              </a:rPr>
              <a:t>…</a:t>
            </a:r>
          </a:p>
          <a:p>
            <a:pPr marL="342900" indent="-342900">
              <a:buFont typeface="Arial" panose="020B0604020202020204" pitchFamily="34" charset="0"/>
              <a:buChar char="•"/>
            </a:pPr>
            <a:r>
              <a:rPr lang="tr-TR" dirty="0" smtClean="0">
                <a:solidFill>
                  <a:schemeClr val="tx1"/>
                </a:solidFill>
              </a:rPr>
              <a:t>[</a:t>
            </a:r>
            <a:r>
              <a:rPr lang="tr-TR" altLang="tr-TR" dirty="0">
                <a:solidFill>
                  <a:schemeClr val="tx1"/>
                </a:solidFill>
              </a:rPr>
              <a:t>“Egemenlik mutlaktır, </a:t>
            </a:r>
            <a:r>
              <a:rPr lang="tr-TR" altLang="tr-TR" dirty="0" smtClean="0">
                <a:solidFill>
                  <a:schemeClr val="tx1"/>
                </a:solidFill>
              </a:rPr>
              <a:t>bölünmez </a:t>
            </a:r>
            <a:r>
              <a:rPr lang="tr-TR" altLang="tr-TR" dirty="0">
                <a:solidFill>
                  <a:schemeClr val="tx1"/>
                </a:solidFill>
              </a:rPr>
              <a:t>ve devredilemez. </a:t>
            </a:r>
            <a:br>
              <a:rPr lang="tr-TR" altLang="tr-TR" dirty="0">
                <a:solidFill>
                  <a:schemeClr val="tx1"/>
                </a:solidFill>
              </a:rPr>
            </a:br>
            <a:r>
              <a:rPr lang="tr-TR" altLang="tr-TR" dirty="0">
                <a:solidFill>
                  <a:schemeClr val="tx1"/>
                </a:solidFill>
              </a:rPr>
              <a:t>Bu yapılmazsa anarşi doğar</a:t>
            </a:r>
            <a:r>
              <a:rPr lang="tr-TR" altLang="tr-TR" dirty="0" smtClean="0">
                <a:solidFill>
                  <a:schemeClr val="tx1"/>
                </a:solidFill>
              </a:rPr>
              <a:t>.”, </a:t>
            </a:r>
            <a:r>
              <a:rPr lang="tr-TR" altLang="tr-TR" dirty="0" err="1" smtClean="0">
                <a:solidFill>
                  <a:schemeClr val="tx1"/>
                </a:solidFill>
              </a:rPr>
              <a:t>Bodin</a:t>
            </a:r>
            <a:r>
              <a:rPr lang="tr-TR" altLang="tr-TR" dirty="0" smtClean="0">
                <a:solidFill>
                  <a:schemeClr val="tx1"/>
                </a:solidFill>
              </a:rPr>
              <a:t>]</a:t>
            </a:r>
            <a:endParaRPr lang="tr-TR" dirty="0">
              <a:solidFill>
                <a:schemeClr val="tx1"/>
              </a:solidFill>
            </a:endParaRPr>
          </a:p>
        </p:txBody>
      </p:sp>
    </p:spTree>
    <p:extLst>
      <p:ext uri="{BB962C8B-B14F-4D97-AF65-F5344CB8AC3E}">
        <p14:creationId xmlns:p14="http://schemas.microsoft.com/office/powerpoint/2010/main" val="117816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err="1">
                <a:solidFill>
                  <a:srgbClr val="990033"/>
                </a:solidFill>
              </a:rPr>
              <a:t>Hobbes</a:t>
            </a:r>
            <a:r>
              <a:rPr lang="tr-TR" altLang="tr-TR" dirty="0">
                <a:solidFill>
                  <a:schemeClr val="tx1"/>
                </a:solidFill>
              </a:rPr>
              <a:t> ve kaygı temelli sözleşme</a:t>
            </a:r>
            <a:r>
              <a:rPr lang="tr-TR" altLang="tr-TR" dirty="0" smtClean="0">
                <a:solidFill>
                  <a:schemeClr val="tx1"/>
                </a:solidFill>
              </a:rPr>
              <a:t>…</a:t>
            </a:r>
          </a:p>
          <a:p>
            <a:pPr marL="342900" indent="-342900">
              <a:buFont typeface="Arial" panose="020B0604020202020204" pitchFamily="34" charset="0"/>
              <a:buChar char="•"/>
            </a:pPr>
            <a:r>
              <a:rPr lang="tr-TR" altLang="tr-TR" dirty="0" smtClean="0">
                <a:solidFill>
                  <a:schemeClr val="tx1"/>
                </a:solidFill>
              </a:rPr>
              <a:t>[“</a:t>
            </a:r>
            <a:r>
              <a:rPr lang="tr-TR" altLang="tr-TR" dirty="0">
                <a:solidFill>
                  <a:schemeClr val="tx1"/>
                </a:solidFill>
              </a:rPr>
              <a:t>Homo </a:t>
            </a:r>
            <a:r>
              <a:rPr lang="tr-TR" altLang="tr-TR" dirty="0" err="1">
                <a:solidFill>
                  <a:schemeClr val="tx1"/>
                </a:solidFill>
              </a:rPr>
              <a:t>homuni</a:t>
            </a:r>
            <a:r>
              <a:rPr lang="tr-TR" altLang="tr-TR" dirty="0">
                <a:solidFill>
                  <a:schemeClr val="tx1"/>
                </a:solidFill>
              </a:rPr>
              <a:t> </a:t>
            </a:r>
            <a:r>
              <a:rPr lang="tr-TR" altLang="tr-TR" dirty="0" err="1">
                <a:solidFill>
                  <a:schemeClr val="tx1"/>
                </a:solidFill>
              </a:rPr>
              <a:t>lupus</a:t>
            </a:r>
            <a:r>
              <a:rPr lang="tr-TR" altLang="tr-TR" dirty="0">
                <a:solidFill>
                  <a:schemeClr val="tx1"/>
                </a:solidFill>
              </a:rPr>
              <a:t>” </a:t>
            </a:r>
            <a:r>
              <a:rPr lang="tr-TR" altLang="tr-TR" dirty="0" smtClean="0">
                <a:solidFill>
                  <a:schemeClr val="tx1"/>
                </a:solidFill>
              </a:rPr>
              <a:t>/ “</a:t>
            </a:r>
            <a:r>
              <a:rPr lang="tr-TR" altLang="tr-TR" dirty="0">
                <a:solidFill>
                  <a:schemeClr val="tx1"/>
                </a:solidFill>
              </a:rPr>
              <a:t>İnsan insanın kurdudur</a:t>
            </a:r>
            <a:r>
              <a:rPr lang="tr-TR" altLang="tr-TR" dirty="0" smtClean="0">
                <a:solidFill>
                  <a:schemeClr val="tx1"/>
                </a:solidFill>
              </a:rPr>
              <a:t>.”, </a:t>
            </a:r>
            <a:r>
              <a:rPr lang="tr-TR" altLang="tr-TR" dirty="0" err="1" smtClean="0">
                <a:solidFill>
                  <a:schemeClr val="tx1"/>
                </a:solidFill>
              </a:rPr>
              <a:t>Hobbes</a:t>
            </a:r>
            <a:r>
              <a:rPr lang="tr-TR" altLang="tr-TR" dirty="0" smtClean="0">
                <a:solidFill>
                  <a:schemeClr val="tx1"/>
                </a:solidFill>
              </a:rPr>
              <a:t>]</a:t>
            </a:r>
            <a:endParaRPr lang="tr-TR" dirty="0"/>
          </a:p>
        </p:txBody>
      </p:sp>
    </p:spTree>
    <p:extLst>
      <p:ext uri="{BB962C8B-B14F-4D97-AF65-F5344CB8AC3E}">
        <p14:creationId xmlns:p14="http://schemas.microsoft.com/office/powerpoint/2010/main" val="117816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a:solidFill>
                  <a:schemeClr val="tx1"/>
                </a:solidFill>
              </a:rPr>
              <a:t>1900-1950 arası </a:t>
            </a:r>
            <a:r>
              <a:rPr lang="tr-TR" altLang="tr-TR" dirty="0">
                <a:solidFill>
                  <a:srgbClr val="990033"/>
                </a:solidFill>
              </a:rPr>
              <a:t>Klasik Yönetim </a:t>
            </a:r>
            <a:r>
              <a:rPr lang="tr-TR" altLang="tr-TR" dirty="0" smtClean="0">
                <a:solidFill>
                  <a:srgbClr val="990033"/>
                </a:solidFill>
              </a:rPr>
              <a:t>Anlayışı;</a:t>
            </a:r>
          </a:p>
          <a:p>
            <a:pPr marL="342900" indent="-342900">
              <a:buFont typeface="Arial" panose="020B0604020202020204" pitchFamily="34" charset="0"/>
              <a:buChar char="•"/>
            </a:pPr>
            <a:r>
              <a:rPr lang="tr-TR" altLang="tr-TR" dirty="0">
                <a:solidFill>
                  <a:schemeClr val="tx1"/>
                </a:solidFill>
              </a:rPr>
              <a:t>Gücün merkezileşmesi ve kontrol…</a:t>
            </a:r>
            <a:endParaRPr lang="tr-TR" dirty="0"/>
          </a:p>
        </p:txBody>
      </p:sp>
    </p:spTree>
    <p:extLst>
      <p:ext uri="{BB962C8B-B14F-4D97-AF65-F5344CB8AC3E}">
        <p14:creationId xmlns:p14="http://schemas.microsoft.com/office/powerpoint/2010/main" val="117816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smtClean="0">
                <a:solidFill>
                  <a:schemeClr val="tx1"/>
                </a:solidFill>
              </a:rPr>
              <a:t>1920-1950 arası </a:t>
            </a:r>
            <a:r>
              <a:rPr lang="tr-TR" altLang="tr-TR" dirty="0" smtClean="0">
                <a:solidFill>
                  <a:srgbClr val="990033"/>
                </a:solidFill>
              </a:rPr>
              <a:t>Özellikler </a:t>
            </a:r>
            <a:r>
              <a:rPr lang="tr-TR" altLang="tr-TR" dirty="0">
                <a:solidFill>
                  <a:srgbClr val="990033"/>
                </a:solidFill>
              </a:rPr>
              <a:t>Yaklaşımı</a:t>
            </a:r>
            <a:r>
              <a:rPr lang="tr-TR" altLang="tr-TR" dirty="0">
                <a:solidFill>
                  <a:schemeClr val="tx1"/>
                </a:solidFill>
              </a:rPr>
              <a:t>; </a:t>
            </a:r>
            <a:endParaRPr lang="tr-TR" altLang="tr-TR" dirty="0" smtClean="0">
              <a:solidFill>
                <a:schemeClr val="tx1"/>
              </a:solidFill>
            </a:endParaRPr>
          </a:p>
          <a:p>
            <a:pPr marL="342900" indent="-342900">
              <a:buFont typeface="Arial" panose="020B0604020202020204" pitchFamily="34" charset="0"/>
              <a:buChar char="•"/>
            </a:pPr>
            <a:r>
              <a:rPr lang="tr-TR" altLang="tr-TR" dirty="0" smtClean="0">
                <a:solidFill>
                  <a:schemeClr val="tx1"/>
                </a:solidFill>
              </a:rPr>
              <a:t>Liderin </a:t>
            </a:r>
            <a:r>
              <a:rPr lang="tr-TR" altLang="tr-TR" dirty="0">
                <a:solidFill>
                  <a:schemeClr val="tx1"/>
                </a:solidFill>
              </a:rPr>
              <a:t>sahip olduğu özellikler</a:t>
            </a:r>
            <a:r>
              <a:rPr lang="tr-TR" altLang="tr-TR" dirty="0" smtClean="0">
                <a:solidFill>
                  <a:schemeClr val="tx1"/>
                </a:solidFill>
              </a:rPr>
              <a:t>…</a:t>
            </a:r>
          </a:p>
          <a:p>
            <a:pPr marL="342900" indent="-342900">
              <a:buFont typeface="Arial" panose="020B0604020202020204" pitchFamily="34" charset="0"/>
              <a:buChar char="•"/>
            </a:pPr>
            <a:r>
              <a:rPr lang="tr-TR" altLang="tr-TR" dirty="0">
                <a:solidFill>
                  <a:schemeClr val="tx1"/>
                </a:solidFill>
              </a:rPr>
              <a:t>Bazı insanların doğal liderler olduğu ve bu doğal liderleri başkalarından ayıran fiziksel karakteristiklere ve kabiliyetlere sahip oldukları düşüncesi…</a:t>
            </a:r>
            <a:endParaRPr lang="tr-TR" dirty="0"/>
          </a:p>
        </p:txBody>
      </p:sp>
    </p:spTree>
    <p:extLst>
      <p:ext uri="{BB962C8B-B14F-4D97-AF65-F5344CB8AC3E}">
        <p14:creationId xmlns:p14="http://schemas.microsoft.com/office/powerpoint/2010/main" val="117816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smtClean="0">
                <a:solidFill>
                  <a:schemeClr val="tx1"/>
                </a:solidFill>
              </a:rPr>
              <a:t>1950-1970 arası </a:t>
            </a:r>
            <a:r>
              <a:rPr lang="tr-TR" altLang="tr-TR" dirty="0" smtClean="0">
                <a:solidFill>
                  <a:srgbClr val="990033"/>
                </a:solidFill>
              </a:rPr>
              <a:t>Davranışçı </a:t>
            </a:r>
            <a:r>
              <a:rPr lang="tr-TR" altLang="tr-TR" dirty="0">
                <a:solidFill>
                  <a:srgbClr val="990033"/>
                </a:solidFill>
              </a:rPr>
              <a:t>Liderlik</a:t>
            </a:r>
            <a:r>
              <a:rPr lang="tr-TR" altLang="tr-TR" dirty="0">
                <a:solidFill>
                  <a:schemeClr val="tx1"/>
                </a:solidFill>
              </a:rPr>
              <a:t>; </a:t>
            </a:r>
            <a:endParaRPr lang="tr-TR" altLang="tr-TR" dirty="0" smtClean="0">
              <a:solidFill>
                <a:schemeClr val="tx1"/>
              </a:solidFill>
            </a:endParaRPr>
          </a:p>
          <a:p>
            <a:pPr marL="342900" indent="-342900">
              <a:buFont typeface="Arial" panose="020B0604020202020204" pitchFamily="34" charset="0"/>
              <a:buChar char="•"/>
            </a:pPr>
            <a:r>
              <a:rPr lang="tr-TR" altLang="tr-TR" dirty="0" smtClean="0">
                <a:solidFill>
                  <a:schemeClr val="tx1"/>
                </a:solidFill>
              </a:rPr>
              <a:t>Liderlik </a:t>
            </a:r>
            <a:r>
              <a:rPr lang="tr-TR" altLang="tr-TR" dirty="0">
                <a:solidFill>
                  <a:schemeClr val="tx1"/>
                </a:solidFill>
              </a:rPr>
              <a:t>özelliklerinden çok süreç içerisinde sergilenen davranışlar</a:t>
            </a:r>
            <a:r>
              <a:rPr lang="tr-TR" altLang="tr-TR" dirty="0" smtClean="0">
                <a:solidFill>
                  <a:schemeClr val="tx1"/>
                </a:solidFill>
              </a:rPr>
              <a:t>…</a:t>
            </a:r>
          </a:p>
          <a:p>
            <a:pPr marL="342900" indent="-342900">
              <a:buFont typeface="Wingdings" panose="05000000000000000000" pitchFamily="2" charset="2"/>
              <a:buChar char="ü"/>
            </a:pPr>
            <a:r>
              <a:rPr lang="tr-TR" altLang="tr-TR" dirty="0">
                <a:solidFill>
                  <a:schemeClr val="tx1"/>
                </a:solidFill>
              </a:rPr>
              <a:t>Göreve dönük </a:t>
            </a:r>
            <a:r>
              <a:rPr lang="tr-TR" altLang="tr-TR" dirty="0" smtClean="0">
                <a:solidFill>
                  <a:schemeClr val="tx1"/>
                </a:solidFill>
              </a:rPr>
              <a:t>liderlik</a:t>
            </a:r>
          </a:p>
          <a:p>
            <a:pPr marL="342900" indent="-342900">
              <a:buFont typeface="Wingdings" panose="05000000000000000000" pitchFamily="2" charset="2"/>
              <a:buChar char="ü"/>
            </a:pPr>
            <a:r>
              <a:rPr lang="tr-TR" altLang="tr-TR" dirty="0" smtClean="0">
                <a:solidFill>
                  <a:schemeClr val="tx1"/>
                </a:solidFill>
              </a:rPr>
              <a:t>İnsana </a:t>
            </a:r>
            <a:r>
              <a:rPr lang="tr-TR" altLang="tr-TR" dirty="0">
                <a:solidFill>
                  <a:schemeClr val="tx1"/>
                </a:solidFill>
              </a:rPr>
              <a:t>dönük liderlik…</a:t>
            </a:r>
            <a:endParaRPr lang="tr-TR" dirty="0"/>
          </a:p>
        </p:txBody>
      </p:sp>
    </p:spTree>
    <p:extLst>
      <p:ext uri="{BB962C8B-B14F-4D97-AF65-F5344CB8AC3E}">
        <p14:creationId xmlns:p14="http://schemas.microsoft.com/office/powerpoint/2010/main" val="3915858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smtClean="0">
                <a:solidFill>
                  <a:schemeClr val="tx1"/>
                </a:solidFill>
              </a:rPr>
              <a:t>1970-1980 arası </a:t>
            </a:r>
            <a:r>
              <a:rPr lang="tr-TR" altLang="tr-TR" dirty="0">
                <a:solidFill>
                  <a:srgbClr val="990033"/>
                </a:solidFill>
              </a:rPr>
              <a:t>D</a:t>
            </a:r>
            <a:r>
              <a:rPr lang="tr-TR" altLang="tr-TR" dirty="0" smtClean="0">
                <a:solidFill>
                  <a:srgbClr val="990033"/>
                </a:solidFill>
              </a:rPr>
              <a:t>urumsal Liderlik;</a:t>
            </a:r>
          </a:p>
          <a:p>
            <a:pPr marL="342900" indent="-342900">
              <a:buFont typeface="Arial" panose="020B0604020202020204" pitchFamily="34" charset="0"/>
              <a:buChar char="•"/>
            </a:pPr>
            <a:r>
              <a:rPr lang="tr-TR" altLang="tr-TR" dirty="0" smtClean="0">
                <a:solidFill>
                  <a:schemeClr val="tx1"/>
                </a:solidFill>
              </a:rPr>
              <a:t>Değişik </a:t>
            </a:r>
            <a:r>
              <a:rPr lang="tr-TR" altLang="tr-TR" dirty="0">
                <a:solidFill>
                  <a:schemeClr val="tx1"/>
                </a:solidFill>
              </a:rPr>
              <a:t>koşulların, farklı liderlik biçimleri gerektirdiği</a:t>
            </a:r>
            <a:r>
              <a:rPr lang="tr-TR" altLang="tr-TR" dirty="0" smtClean="0">
                <a:solidFill>
                  <a:schemeClr val="tx1"/>
                </a:solidFill>
              </a:rPr>
              <a:t>…</a:t>
            </a:r>
          </a:p>
          <a:p>
            <a:pPr marL="342900" indent="-342900">
              <a:buFont typeface="Arial" panose="020B0604020202020204" pitchFamily="34" charset="0"/>
              <a:buChar char="•"/>
            </a:pPr>
            <a:r>
              <a:rPr lang="tr-TR" dirty="0" err="1">
                <a:solidFill>
                  <a:schemeClr val="tx1"/>
                </a:solidFill>
              </a:rPr>
              <a:t>Fiedler</a:t>
            </a:r>
            <a:r>
              <a:rPr lang="tr-TR" dirty="0">
                <a:solidFill>
                  <a:schemeClr val="tx1"/>
                </a:solidFill>
              </a:rPr>
              <a:t>; </a:t>
            </a:r>
            <a:r>
              <a:rPr lang="tr-TR" dirty="0" smtClean="0">
                <a:solidFill>
                  <a:schemeClr val="tx1"/>
                </a:solidFill>
              </a:rPr>
              <a:t>“</a:t>
            </a:r>
            <a:r>
              <a:rPr lang="tr-TR" dirty="0">
                <a:solidFill>
                  <a:schemeClr val="tx1"/>
                </a:solidFill>
              </a:rPr>
              <a:t>grup üyelerinin işlerini koordine etme ve yönetmede liderin takınacağı davranış biçimi” olarak liderliği tanımlar…</a:t>
            </a:r>
          </a:p>
        </p:txBody>
      </p:sp>
    </p:spTree>
    <p:extLst>
      <p:ext uri="{BB962C8B-B14F-4D97-AF65-F5344CB8AC3E}">
        <p14:creationId xmlns:p14="http://schemas.microsoft.com/office/powerpoint/2010/main" val="3915858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smtClean="0">
                <a:solidFill>
                  <a:schemeClr val="tx1"/>
                </a:solidFill>
              </a:rPr>
              <a:t>1980’ler </a:t>
            </a:r>
            <a:r>
              <a:rPr lang="tr-TR" altLang="tr-TR" dirty="0">
                <a:solidFill>
                  <a:schemeClr val="tx1"/>
                </a:solidFill>
              </a:rPr>
              <a:t>ve </a:t>
            </a:r>
            <a:r>
              <a:rPr lang="tr-TR" altLang="tr-TR" dirty="0" smtClean="0">
                <a:solidFill>
                  <a:schemeClr val="tx1"/>
                </a:solidFill>
              </a:rPr>
              <a:t>sonrasında </a:t>
            </a:r>
            <a:r>
              <a:rPr lang="tr-TR" altLang="tr-TR" dirty="0" err="1" smtClean="0">
                <a:solidFill>
                  <a:schemeClr val="tx1"/>
                </a:solidFill>
              </a:rPr>
              <a:t>durumsallık</a:t>
            </a:r>
            <a:r>
              <a:rPr lang="tr-TR" altLang="tr-TR" dirty="0" smtClean="0">
                <a:solidFill>
                  <a:schemeClr val="tx1"/>
                </a:solidFill>
              </a:rPr>
              <a:t> </a:t>
            </a:r>
            <a:r>
              <a:rPr lang="tr-TR" altLang="tr-TR" dirty="0">
                <a:solidFill>
                  <a:schemeClr val="tx1"/>
                </a:solidFill>
              </a:rPr>
              <a:t>yaklaşımının uzantısı olarak kalınmamış</a:t>
            </a:r>
            <a:r>
              <a:rPr lang="tr-TR" altLang="tr-TR" dirty="0" smtClean="0">
                <a:solidFill>
                  <a:schemeClr val="tx1"/>
                </a:solidFill>
              </a:rPr>
              <a:t>…</a:t>
            </a:r>
          </a:p>
          <a:p>
            <a:pPr marL="342900" indent="-342900">
              <a:buFont typeface="Arial" panose="020B0604020202020204" pitchFamily="34" charset="0"/>
              <a:buChar char="•"/>
            </a:pPr>
            <a:r>
              <a:rPr lang="tr-TR" altLang="tr-TR" dirty="0">
                <a:solidFill>
                  <a:schemeClr val="tx1"/>
                </a:solidFill>
              </a:rPr>
              <a:t>“Tercih edilen özelliklere sahip büyük adamların organizasyonun veya grubun amaçlarına ulaştırmak için izleyicilerini etkileyerek, istediklerini yaptırması ve mükemmele ulaşması…”</a:t>
            </a:r>
            <a:endParaRPr lang="tr-TR" altLang="tr-TR" dirty="0" smtClean="0">
              <a:solidFill>
                <a:schemeClr val="tx1"/>
              </a:solidFill>
            </a:endParaRPr>
          </a:p>
          <a:p>
            <a:pPr marL="342900" indent="-342900">
              <a:buFont typeface="Arial" panose="020B0604020202020204" pitchFamily="34" charset="0"/>
              <a:buChar char="•"/>
            </a:pPr>
            <a:endParaRPr lang="tr-TR" dirty="0">
              <a:solidFill>
                <a:schemeClr val="tx1"/>
              </a:solidFill>
            </a:endParaRPr>
          </a:p>
        </p:txBody>
      </p:sp>
    </p:spTree>
    <p:extLst>
      <p:ext uri="{BB962C8B-B14F-4D97-AF65-F5344CB8AC3E}">
        <p14:creationId xmlns:p14="http://schemas.microsoft.com/office/powerpoint/2010/main" val="3915858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p:txBody>
          <a:bodyPr>
            <a:normAutofit/>
          </a:bodyPr>
          <a:lstStyle/>
          <a:p>
            <a:r>
              <a:rPr lang="tr-TR" sz="2800" dirty="0" smtClean="0">
                <a:solidFill>
                  <a:srgbClr val="2980B9"/>
                </a:solidFill>
              </a:rPr>
              <a:t>Yönetim ve Liderlik</a:t>
            </a:r>
            <a:endParaRPr lang="tr-TR" sz="2800" dirty="0">
              <a:solidFill>
                <a:srgbClr val="2980B9"/>
              </a:solidFill>
            </a:endParaRPr>
          </a:p>
        </p:txBody>
      </p:sp>
    </p:spTree>
    <p:extLst>
      <p:ext uri="{BB962C8B-B14F-4D97-AF65-F5344CB8AC3E}">
        <p14:creationId xmlns:p14="http://schemas.microsoft.com/office/powerpoint/2010/main" val="3369470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a:t>Liderliğe </a:t>
            </a:r>
            <a:r>
              <a:rPr lang="tr-TR" dirty="0" smtClean="0"/>
              <a:t>Yönelik Yaklaşımların Kısa Tarihi</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a:solidFill>
                  <a:schemeClr val="tx1"/>
                </a:solidFill>
              </a:rPr>
              <a:t>İlk ve Orta Çağlarda liderlik devlet yönetimine ait bir tanımlama evreni içinde düşünülürken, Rönesans’la birlikte gelen erk yapılarının parçalanmasıyla birlikte minimize olmuş ve günümüzde daha küçük birimler içinde tanımlanmaya da başlamıştır… </a:t>
            </a:r>
            <a:endParaRPr lang="tr-TR" dirty="0">
              <a:solidFill>
                <a:schemeClr val="tx1"/>
              </a:solidFill>
            </a:endParaRPr>
          </a:p>
        </p:txBody>
      </p:sp>
    </p:spTree>
    <p:extLst>
      <p:ext uri="{BB962C8B-B14F-4D97-AF65-F5344CB8AC3E}">
        <p14:creationId xmlns:p14="http://schemas.microsoft.com/office/powerpoint/2010/main" val="3915858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3889248" y="1063625"/>
            <a:ext cx="4157472" cy="395288"/>
          </a:xfrm>
        </p:spPr>
        <p:txBody>
          <a:bodyPr/>
          <a:lstStyle/>
          <a:p>
            <a:r>
              <a:rPr lang="tr-TR" dirty="0" smtClean="0"/>
              <a:t>Liderlik Nedir?</a:t>
            </a:r>
            <a:endParaRPr lang="tr-TR" dirty="0"/>
          </a:p>
        </p:txBody>
      </p:sp>
      <p:sp>
        <p:nvSpPr>
          <p:cNvPr id="3" name="Metin Yer Tutucusu 2"/>
          <p:cNvSpPr>
            <a:spLocks noGrp="1"/>
          </p:cNvSpPr>
          <p:nvPr>
            <p:ph type="body" sz="quarter" idx="12"/>
          </p:nvPr>
        </p:nvSpPr>
        <p:spPr/>
        <p:txBody>
          <a:bodyPr>
            <a:normAutofit/>
          </a:bodyPr>
          <a:lstStyle/>
          <a:p>
            <a:pPr marL="342900" indent="-342900">
              <a:buFont typeface="Arial" panose="020B0604020202020204" pitchFamily="34" charset="0"/>
              <a:buChar char="•"/>
            </a:pPr>
            <a:r>
              <a:rPr lang="tr-TR" dirty="0" smtClean="0"/>
              <a:t>Toplumsal yaşamda, bir kişinin değişken nicelikteki izleyenleri ile giriştiği etkileşim sürecinde ortaya çıkan ve o kişinin, izleyenlerini çeşitli amaçlar doğrultusunda yönlendirme kabiliyeti ile sonuçlanan bir fenomendir…</a:t>
            </a:r>
            <a:endParaRPr lang="tr-TR" dirty="0"/>
          </a:p>
        </p:txBody>
      </p:sp>
    </p:spTree>
    <p:extLst>
      <p:ext uri="{BB962C8B-B14F-4D97-AF65-F5344CB8AC3E}">
        <p14:creationId xmlns:p14="http://schemas.microsoft.com/office/powerpoint/2010/main" val="1491589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3889248" y="1063625"/>
            <a:ext cx="4157472" cy="395288"/>
          </a:xfrm>
        </p:spPr>
        <p:txBody>
          <a:bodyPr/>
          <a:lstStyle/>
          <a:p>
            <a:r>
              <a:rPr lang="tr-TR" dirty="0" smtClean="0"/>
              <a:t>Liderlerin Ortak Özellikleri</a:t>
            </a:r>
            <a:endParaRPr lang="tr-TR" dirty="0"/>
          </a:p>
        </p:txBody>
      </p:sp>
      <p:sp>
        <p:nvSpPr>
          <p:cNvPr id="3" name="Metin Yer Tutucusu 2"/>
          <p:cNvSpPr>
            <a:spLocks noGrp="1"/>
          </p:cNvSpPr>
          <p:nvPr>
            <p:ph type="body" sz="quarter" idx="12"/>
          </p:nvPr>
        </p:nvSpPr>
        <p:spPr/>
        <p:txBody>
          <a:bodyPr>
            <a:normAutofit/>
          </a:bodyPr>
          <a:lstStyle/>
          <a:p>
            <a:pPr marL="342900" indent="-342900">
              <a:buFont typeface="Arial" panose="020B0604020202020204" pitchFamily="34" charset="0"/>
              <a:buChar char="•"/>
            </a:pPr>
            <a:r>
              <a:rPr lang="tr-TR" dirty="0" smtClean="0"/>
              <a:t>“</a:t>
            </a:r>
            <a:r>
              <a:rPr lang="tr-TR" dirty="0"/>
              <a:t>Ben ne istiyorum” </a:t>
            </a:r>
            <a:r>
              <a:rPr lang="tr-TR" dirty="0" err="1"/>
              <a:t>vs</a:t>
            </a:r>
            <a:r>
              <a:rPr lang="tr-TR" dirty="0"/>
              <a:t> “Ne yapılması gerekiyor</a:t>
            </a:r>
            <a:r>
              <a:rPr lang="tr-TR" dirty="0" smtClean="0"/>
              <a:t>?”</a:t>
            </a:r>
          </a:p>
          <a:p>
            <a:pPr marL="342900" indent="-342900">
              <a:buFont typeface="Arial" panose="020B0604020202020204" pitchFamily="34" charset="0"/>
              <a:buChar char="•"/>
            </a:pPr>
            <a:r>
              <a:rPr lang="tr-TR" dirty="0" smtClean="0"/>
              <a:t>“</a:t>
            </a:r>
            <a:r>
              <a:rPr lang="tr-TR" dirty="0"/>
              <a:t>Farklılık yaratmak için ne yapmalıyım ya da yapabilirim</a:t>
            </a:r>
            <a:r>
              <a:rPr lang="tr-TR" dirty="0" smtClean="0"/>
              <a:t>?”</a:t>
            </a:r>
          </a:p>
          <a:p>
            <a:pPr marL="342900" indent="-342900">
              <a:buFont typeface="Arial" panose="020B0604020202020204" pitchFamily="34" charset="0"/>
              <a:buChar char="•"/>
            </a:pPr>
            <a:r>
              <a:rPr lang="tr-TR" dirty="0" smtClean="0"/>
              <a:t>Farklılıklara </a:t>
            </a:r>
            <a:r>
              <a:rPr lang="tr-TR" dirty="0"/>
              <a:t>değer </a:t>
            </a:r>
            <a:r>
              <a:rPr lang="tr-TR" dirty="0" smtClean="0"/>
              <a:t>verme…</a:t>
            </a:r>
          </a:p>
          <a:p>
            <a:pPr marL="342900" indent="-342900">
              <a:buFont typeface="Arial" panose="020B0604020202020204" pitchFamily="34" charset="0"/>
              <a:buChar char="•"/>
            </a:pPr>
            <a:r>
              <a:rPr lang="tr-TR" dirty="0" smtClean="0"/>
              <a:t>Güç </a:t>
            </a:r>
            <a:r>
              <a:rPr lang="tr-TR" dirty="0"/>
              <a:t>ya da yetenekten </a:t>
            </a:r>
            <a:r>
              <a:rPr lang="tr-TR" dirty="0" smtClean="0"/>
              <a:t>korkmama…</a:t>
            </a:r>
          </a:p>
          <a:p>
            <a:pPr marL="342900" indent="-342900">
              <a:buFont typeface="Arial" panose="020B0604020202020204" pitchFamily="34" charset="0"/>
              <a:buChar char="•"/>
            </a:pPr>
            <a:r>
              <a:rPr lang="tr-TR" dirty="0" smtClean="0"/>
              <a:t>Gereğini </a:t>
            </a:r>
            <a:r>
              <a:rPr lang="tr-TR" dirty="0"/>
              <a:t>yapma, popülizmden uzak </a:t>
            </a:r>
            <a:r>
              <a:rPr lang="tr-TR" dirty="0" smtClean="0"/>
              <a:t>durma…</a:t>
            </a:r>
          </a:p>
          <a:p>
            <a:pPr marL="342900" indent="-342900">
              <a:buFont typeface="Arial" panose="020B0604020202020204" pitchFamily="34" charset="0"/>
              <a:buChar char="•"/>
            </a:pPr>
            <a:r>
              <a:rPr lang="tr-TR" dirty="0" smtClean="0"/>
              <a:t>Öz-modellik</a:t>
            </a:r>
            <a:r>
              <a:rPr lang="tr-TR" dirty="0"/>
              <a:t>: fail olarak icraata yönelme…</a:t>
            </a:r>
          </a:p>
        </p:txBody>
      </p:sp>
    </p:spTree>
    <p:extLst>
      <p:ext uri="{BB962C8B-B14F-4D97-AF65-F5344CB8AC3E}">
        <p14:creationId xmlns:p14="http://schemas.microsoft.com/office/powerpoint/2010/main" val="191048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smtClean="0"/>
              <a:t>Hangisi size daha yakın geliyor?</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endParaRPr lang="tr-TR" dirty="0"/>
          </a:p>
        </p:txBody>
      </p:sp>
      <p:pic>
        <p:nvPicPr>
          <p:cNvPr id="1026" name="Picture 2" descr="C:\Users\nurtisim\Desktop\OMÜ\Kurumiçi İletişim ve Liderlik\19147244_3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292" y="1635252"/>
            <a:ext cx="333375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urtisim\Desktop\OMÜ\Kurumiçi İletişim ve Liderlik\kilicdaroglundan-sarkisini-vermeyen-sanatciya-buyuk-tepki-1175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611" y="1635252"/>
            <a:ext cx="3327654" cy="18785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urtisim\Desktop\OMÜ\Kurumiçi İletişim ve Liderlik\bahceli-640x3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2065" y="1635251"/>
            <a:ext cx="3328415" cy="18722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urtisim\Desktop\OMÜ\Kurumiçi İletişim ve Liderlik\obama-ailesinin-yillik-geliri-aciklandi-7180758_x_7157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292" y="3922013"/>
            <a:ext cx="3333750" cy="18750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urtisim\Desktop\OMÜ\Kurumiçi İletişim ve Liderlik\3980674-3x4-700x9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4725" y="3916169"/>
            <a:ext cx="1406806" cy="187507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nurtisim\Desktop\OMÜ\Kurumiçi İletişim ve Liderlik\kaddaf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3517" y="3916169"/>
            <a:ext cx="2526499" cy="18809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nurtisim\Desktop\OMÜ\Kurumiçi İletişim ve Liderlik\GettyImages-605679830-714x48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94363" y="3922013"/>
            <a:ext cx="2766117" cy="187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58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2694432" y="1063625"/>
            <a:ext cx="5608320" cy="395288"/>
          </a:xfrm>
        </p:spPr>
        <p:txBody>
          <a:bodyPr/>
          <a:lstStyle/>
          <a:p>
            <a:r>
              <a:rPr lang="tr-TR" dirty="0" smtClean="0"/>
              <a:t>Liderlik Türleri</a:t>
            </a:r>
            <a:endParaRPr lang="tr-TR" dirty="0"/>
          </a:p>
        </p:txBody>
      </p:sp>
      <p:sp>
        <p:nvSpPr>
          <p:cNvPr id="3" name="Metin Yer Tutucusu 2"/>
          <p:cNvSpPr>
            <a:spLocks noGrp="1"/>
          </p:cNvSpPr>
          <p:nvPr>
            <p:ph type="body" sz="quarter" idx="12"/>
          </p:nvPr>
        </p:nvSpPr>
        <p:spPr/>
        <p:txBody>
          <a:bodyPr>
            <a:normAutofit fontScale="92500" lnSpcReduction="20000"/>
          </a:bodyPr>
          <a:lstStyle/>
          <a:p>
            <a:pPr marL="342900" indent="-342900">
              <a:buFont typeface="Arial" panose="020B0604020202020204" pitchFamily="34" charset="0"/>
              <a:buChar char="•"/>
            </a:pPr>
            <a:r>
              <a:rPr lang="tr-TR" altLang="tr-TR" b="1" dirty="0" err="1" smtClean="0">
                <a:solidFill>
                  <a:srgbClr val="990033"/>
                </a:solidFill>
              </a:rPr>
              <a:t>Vizyoner</a:t>
            </a:r>
            <a:r>
              <a:rPr lang="tr-TR" altLang="tr-TR" b="1" dirty="0" smtClean="0">
                <a:solidFill>
                  <a:srgbClr val="990033"/>
                </a:solidFill>
              </a:rPr>
              <a:t> Liderlik</a:t>
            </a:r>
          </a:p>
          <a:p>
            <a:pPr marL="342900" indent="-342900">
              <a:buFont typeface="Arial" panose="020B0604020202020204" pitchFamily="34" charset="0"/>
              <a:buChar char="•"/>
            </a:pPr>
            <a:r>
              <a:rPr lang="tr-TR" b="1" dirty="0" smtClean="0">
                <a:solidFill>
                  <a:srgbClr val="990033"/>
                </a:solidFill>
              </a:rPr>
              <a:t>Karizmatik Liderlik</a:t>
            </a:r>
          </a:p>
          <a:p>
            <a:pPr marL="342900" indent="-342900">
              <a:buFont typeface="Arial" panose="020B0604020202020204" pitchFamily="34" charset="0"/>
              <a:buChar char="•"/>
            </a:pPr>
            <a:r>
              <a:rPr lang="tr-TR" b="1" dirty="0" smtClean="0">
                <a:solidFill>
                  <a:srgbClr val="990033"/>
                </a:solidFill>
              </a:rPr>
              <a:t>Dönüştürücü Liderlik</a:t>
            </a:r>
          </a:p>
          <a:p>
            <a:pPr marL="342900" indent="-342900">
              <a:buFont typeface="Arial" panose="020B0604020202020204" pitchFamily="34" charset="0"/>
              <a:buChar char="•"/>
            </a:pPr>
            <a:r>
              <a:rPr lang="tr-TR" dirty="0" err="1" smtClean="0">
                <a:solidFill>
                  <a:srgbClr val="990033"/>
                </a:solidFill>
              </a:rPr>
              <a:t>Etkileşimci</a:t>
            </a:r>
            <a:r>
              <a:rPr lang="tr-TR" dirty="0" smtClean="0">
                <a:solidFill>
                  <a:srgbClr val="990033"/>
                </a:solidFill>
              </a:rPr>
              <a:t> Liderlik</a:t>
            </a:r>
          </a:p>
          <a:p>
            <a:pPr marL="342900" indent="-342900">
              <a:buFont typeface="Arial" panose="020B0604020202020204" pitchFamily="34" charset="0"/>
              <a:buChar char="•"/>
            </a:pPr>
            <a:r>
              <a:rPr lang="tr-TR" dirty="0" smtClean="0">
                <a:solidFill>
                  <a:srgbClr val="990033"/>
                </a:solidFill>
              </a:rPr>
              <a:t>Öğretim Liderliği</a:t>
            </a:r>
          </a:p>
          <a:p>
            <a:pPr marL="342900" indent="-342900">
              <a:buFont typeface="Arial" panose="020B0604020202020204" pitchFamily="34" charset="0"/>
              <a:buChar char="•"/>
            </a:pPr>
            <a:r>
              <a:rPr lang="tr-TR" b="1" dirty="0" smtClean="0">
                <a:solidFill>
                  <a:srgbClr val="990033"/>
                </a:solidFill>
              </a:rPr>
              <a:t>Açık Liderlik</a:t>
            </a:r>
          </a:p>
          <a:p>
            <a:pPr marL="342900" indent="-342900">
              <a:buFont typeface="Arial" panose="020B0604020202020204" pitchFamily="34" charset="0"/>
              <a:buChar char="•"/>
            </a:pPr>
            <a:r>
              <a:rPr lang="tr-TR" dirty="0" err="1" smtClean="0">
                <a:solidFill>
                  <a:srgbClr val="990033"/>
                </a:solidFill>
              </a:rPr>
              <a:t>Paternal</a:t>
            </a:r>
            <a:r>
              <a:rPr lang="tr-TR" dirty="0" smtClean="0">
                <a:solidFill>
                  <a:srgbClr val="990033"/>
                </a:solidFill>
              </a:rPr>
              <a:t> Liderlik</a:t>
            </a:r>
          </a:p>
          <a:p>
            <a:pPr marL="342900" indent="-342900">
              <a:buFont typeface="Arial" panose="020B0604020202020204" pitchFamily="34" charset="0"/>
              <a:buChar char="•"/>
            </a:pPr>
            <a:r>
              <a:rPr lang="tr-TR" dirty="0" err="1" smtClean="0">
                <a:solidFill>
                  <a:srgbClr val="990033"/>
                </a:solidFill>
              </a:rPr>
              <a:t>Otoktratik</a:t>
            </a:r>
            <a:r>
              <a:rPr lang="tr-TR" dirty="0" smtClean="0">
                <a:solidFill>
                  <a:srgbClr val="990033"/>
                </a:solidFill>
              </a:rPr>
              <a:t> Liderlik… vs.</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3915858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p:txBody>
          <a:bodyPr>
            <a:normAutofit/>
          </a:bodyPr>
          <a:lstStyle/>
          <a:p>
            <a:r>
              <a:rPr lang="tr-TR" sz="2800" dirty="0">
                <a:solidFill>
                  <a:srgbClr val="92D050"/>
                </a:solidFill>
              </a:rPr>
              <a:t>Kurumsal </a:t>
            </a:r>
            <a:r>
              <a:rPr lang="tr-TR" sz="2800" dirty="0" smtClean="0">
                <a:solidFill>
                  <a:srgbClr val="92D050"/>
                </a:solidFill>
              </a:rPr>
              <a:t>İletişim</a:t>
            </a:r>
            <a:endParaRPr lang="tr-TR" sz="2800" dirty="0">
              <a:solidFill>
                <a:srgbClr val="92D050"/>
              </a:solidFill>
            </a:endParaRPr>
          </a:p>
        </p:txBody>
      </p:sp>
    </p:spTree>
    <p:extLst>
      <p:ext uri="{BB962C8B-B14F-4D97-AF65-F5344CB8AC3E}">
        <p14:creationId xmlns:p14="http://schemas.microsoft.com/office/powerpoint/2010/main" val="3211074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4084320" y="1063625"/>
            <a:ext cx="3852672" cy="395288"/>
          </a:xfrm>
        </p:spPr>
        <p:txBody>
          <a:bodyPr/>
          <a:lstStyle/>
          <a:p>
            <a:r>
              <a:rPr lang="tr-TR" dirty="0" smtClean="0"/>
              <a:t>Halkla İlişkiler Nedir?</a:t>
            </a:r>
            <a:endParaRPr lang="tr-TR" dirty="0"/>
          </a:p>
        </p:txBody>
      </p:sp>
      <p:sp>
        <p:nvSpPr>
          <p:cNvPr id="3" name="Metin Yer Tutucusu 2"/>
          <p:cNvSpPr>
            <a:spLocks noGrp="1"/>
          </p:cNvSpPr>
          <p:nvPr>
            <p:ph type="body" sz="quarter" idx="12"/>
          </p:nvPr>
        </p:nvSpPr>
        <p:spPr/>
        <p:txBody>
          <a:bodyPr/>
          <a:lstStyle/>
          <a:p>
            <a:r>
              <a:rPr lang="tr-TR" dirty="0"/>
              <a:t>“Kavramsız olgu kördür, ama </a:t>
            </a:r>
            <a:r>
              <a:rPr lang="tr-TR" dirty="0" err="1"/>
              <a:t>olgusuz</a:t>
            </a:r>
            <a:r>
              <a:rPr lang="tr-TR" dirty="0"/>
              <a:t> kavram hiçtir” </a:t>
            </a:r>
            <a:r>
              <a:rPr lang="tr-TR" dirty="0" err="1"/>
              <a:t>Immanuel</a:t>
            </a:r>
            <a:r>
              <a:rPr lang="tr-TR" dirty="0"/>
              <a:t> Kant</a:t>
            </a:r>
          </a:p>
          <a:p>
            <a:endParaRPr lang="tr-TR" dirty="0"/>
          </a:p>
        </p:txBody>
      </p:sp>
    </p:spTree>
    <p:extLst>
      <p:ext uri="{BB962C8B-B14F-4D97-AF65-F5344CB8AC3E}">
        <p14:creationId xmlns:p14="http://schemas.microsoft.com/office/powerpoint/2010/main" val="191048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endParaRPr lang="tr-TR"/>
          </a:p>
        </p:txBody>
      </p:sp>
      <p:sp>
        <p:nvSpPr>
          <p:cNvPr id="3" name="Metin Yer Tutucusu 2"/>
          <p:cNvSpPr>
            <a:spLocks noGrp="1"/>
          </p:cNvSpPr>
          <p:nvPr>
            <p:ph type="body" sz="quarter" idx="12"/>
          </p:nvPr>
        </p:nvSpPr>
        <p:spPr/>
        <p:txBody>
          <a:bodyPr/>
          <a:lstStyle/>
          <a:p>
            <a:r>
              <a:rPr lang="tr-TR" altLang="tr-TR" dirty="0"/>
              <a:t>Halkla ilişkiler,</a:t>
            </a:r>
            <a:r>
              <a:rPr lang="tr-TR" altLang="tr-TR" dirty="0">
                <a:solidFill>
                  <a:schemeClr val="bg1"/>
                </a:solidFill>
              </a:rPr>
              <a:t> </a:t>
            </a:r>
            <a:r>
              <a:rPr lang="tr-TR" altLang="tr-TR" dirty="0" smtClean="0">
                <a:solidFill>
                  <a:srgbClr val="990033"/>
                </a:solidFill>
              </a:rPr>
              <a:t>aslında</a:t>
            </a:r>
            <a:r>
              <a:rPr lang="tr-TR" altLang="tr-TR" dirty="0" smtClean="0">
                <a:solidFill>
                  <a:schemeClr val="bg1"/>
                </a:solidFill>
              </a:rPr>
              <a:t> </a:t>
            </a:r>
            <a:r>
              <a:rPr lang="tr-TR" altLang="tr-TR" dirty="0"/>
              <a:t>halkla ilişkiler değildir.</a:t>
            </a:r>
            <a:endParaRPr lang="tr-TR" dirty="0"/>
          </a:p>
          <a:p>
            <a:endParaRPr lang="tr-TR" dirty="0"/>
          </a:p>
        </p:txBody>
      </p:sp>
    </p:spTree>
    <p:extLst>
      <p:ext uri="{BB962C8B-B14F-4D97-AF65-F5344CB8AC3E}">
        <p14:creationId xmlns:p14="http://schemas.microsoft.com/office/powerpoint/2010/main" val="1910483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endParaRPr lang="tr-TR"/>
          </a:p>
        </p:txBody>
      </p:sp>
      <p:sp>
        <p:nvSpPr>
          <p:cNvPr id="3" name="Metin Yer Tutucusu 2"/>
          <p:cNvSpPr>
            <a:spLocks noGrp="1"/>
          </p:cNvSpPr>
          <p:nvPr>
            <p:ph type="body" sz="quarter" idx="12"/>
          </p:nvPr>
        </p:nvSpPr>
        <p:spPr/>
        <p:txBody>
          <a:bodyPr/>
          <a:lstStyle/>
          <a:p>
            <a:r>
              <a:rPr lang="tr-TR" dirty="0" err="1">
                <a:solidFill>
                  <a:srgbClr val="C00000"/>
                </a:solidFill>
              </a:rPr>
              <a:t>Public</a:t>
            </a:r>
            <a:r>
              <a:rPr lang="tr-TR" dirty="0">
                <a:solidFill>
                  <a:srgbClr val="C00000"/>
                </a:solidFill>
              </a:rPr>
              <a:t> </a:t>
            </a:r>
            <a:r>
              <a:rPr lang="tr-TR" dirty="0" err="1">
                <a:solidFill>
                  <a:srgbClr val="C00000"/>
                </a:solidFill>
              </a:rPr>
              <a:t>Relations</a:t>
            </a:r>
            <a:endParaRPr lang="tr-TR" dirty="0">
              <a:solidFill>
                <a:srgbClr val="C00000"/>
              </a:solidFill>
            </a:endParaRPr>
          </a:p>
          <a:p>
            <a:r>
              <a:rPr lang="tr-TR" dirty="0" err="1" smtClean="0"/>
              <a:t>Public</a:t>
            </a:r>
            <a:r>
              <a:rPr lang="tr-TR" dirty="0" smtClean="0"/>
              <a:t> </a:t>
            </a:r>
            <a:r>
              <a:rPr lang="tr-TR" dirty="0"/>
              <a:t>(Kamu)</a:t>
            </a:r>
          </a:p>
          <a:p>
            <a:r>
              <a:rPr lang="tr-TR" dirty="0" err="1"/>
              <a:t>Relation</a:t>
            </a:r>
            <a:r>
              <a:rPr lang="tr-TR" dirty="0"/>
              <a:t> (İlişki)</a:t>
            </a:r>
          </a:p>
          <a:p>
            <a:r>
              <a:rPr lang="tr-TR" dirty="0" smtClean="0">
                <a:solidFill>
                  <a:srgbClr val="C00000"/>
                </a:solidFill>
              </a:rPr>
              <a:t>Kamu </a:t>
            </a:r>
            <a:r>
              <a:rPr lang="tr-TR" dirty="0">
                <a:solidFill>
                  <a:srgbClr val="C00000"/>
                </a:solidFill>
              </a:rPr>
              <a:t>İlişkileri</a:t>
            </a:r>
          </a:p>
          <a:p>
            <a:endParaRPr lang="tr-TR" dirty="0"/>
          </a:p>
          <a:p>
            <a:endParaRPr lang="tr-TR" dirty="0"/>
          </a:p>
        </p:txBody>
      </p:sp>
    </p:spTree>
    <p:extLst>
      <p:ext uri="{BB962C8B-B14F-4D97-AF65-F5344CB8AC3E}">
        <p14:creationId xmlns:p14="http://schemas.microsoft.com/office/powerpoint/2010/main" val="191048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endParaRPr lang="tr-TR"/>
          </a:p>
        </p:txBody>
      </p:sp>
      <p:sp>
        <p:nvSpPr>
          <p:cNvPr id="3" name="Metin Yer Tutucusu 2"/>
          <p:cNvSpPr>
            <a:spLocks noGrp="1"/>
          </p:cNvSpPr>
          <p:nvPr>
            <p:ph type="body" sz="quarter" idx="12"/>
          </p:nvPr>
        </p:nvSpPr>
        <p:spPr/>
        <p:txBody>
          <a:bodyPr/>
          <a:lstStyle/>
          <a:p>
            <a:r>
              <a:rPr lang="tr-TR" dirty="0" smtClean="0"/>
              <a:t>					</a:t>
            </a:r>
          </a:p>
          <a:p>
            <a:endParaRPr lang="tr-TR" dirty="0"/>
          </a:p>
          <a:p>
            <a:r>
              <a:rPr lang="tr-TR" dirty="0" smtClean="0"/>
              <a:t>						</a:t>
            </a:r>
            <a:r>
              <a:rPr lang="tr-TR" dirty="0" smtClean="0">
                <a:solidFill>
                  <a:srgbClr val="C00000"/>
                </a:solidFill>
              </a:rPr>
              <a:t>Halkla </a:t>
            </a:r>
            <a:r>
              <a:rPr lang="tr-TR" dirty="0">
                <a:solidFill>
                  <a:srgbClr val="C00000"/>
                </a:solidFill>
              </a:rPr>
              <a:t>ilişkiler</a:t>
            </a:r>
            <a:r>
              <a:rPr lang="tr-TR" dirty="0"/>
              <a:t>; </a:t>
            </a:r>
            <a:br>
              <a:rPr lang="tr-TR" dirty="0"/>
            </a:br>
            <a:r>
              <a:rPr lang="tr-TR" dirty="0" smtClean="0"/>
              <a:t>						kurumsallaşma </a:t>
            </a:r>
            <a:r>
              <a:rPr lang="tr-TR" dirty="0"/>
              <a:t>yoluyla bir imge yaratıp, bu </a:t>
            </a:r>
            <a:r>
              <a:rPr lang="tr-TR" dirty="0" smtClean="0"/>
              <a:t>						imge vasıtasıyla </a:t>
            </a:r>
            <a:r>
              <a:rPr lang="tr-TR" dirty="0"/>
              <a:t>hedef kitle algıları üzerinde </a:t>
            </a:r>
            <a:r>
              <a:rPr lang="tr-TR" dirty="0" smtClean="0"/>
              <a:t>						etkinlik </a:t>
            </a:r>
            <a:r>
              <a:rPr lang="tr-TR" dirty="0"/>
              <a:t>kurmayı </a:t>
            </a:r>
            <a:r>
              <a:rPr lang="tr-TR" dirty="0" smtClean="0"/>
              <a:t>	amaçlayan </a:t>
            </a:r>
            <a:r>
              <a:rPr lang="tr-TR" dirty="0"/>
              <a:t>bir yönetim </a:t>
            </a:r>
            <a:r>
              <a:rPr lang="tr-TR" dirty="0" smtClean="0"/>
              <a:t>							becerisidir</a:t>
            </a:r>
            <a:r>
              <a:rPr lang="tr-TR" dirty="0"/>
              <a:t>.</a:t>
            </a:r>
          </a:p>
          <a:p>
            <a:endParaRPr lang="tr-TR" dirty="0"/>
          </a:p>
        </p:txBody>
      </p:sp>
      <p:pic>
        <p:nvPicPr>
          <p:cNvPr id="5" name="Picture 9" descr="halkla ilişkiler işleyiş mode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79" y="1709335"/>
            <a:ext cx="4072129" cy="4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48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4059936" y="1063625"/>
            <a:ext cx="4096511" cy="395288"/>
          </a:xfrm>
        </p:spPr>
        <p:txBody>
          <a:bodyPr/>
          <a:lstStyle/>
          <a:p>
            <a:r>
              <a:rPr lang="tr-TR" dirty="0"/>
              <a:t>Yönetim-Liderlik Ölçeği</a:t>
            </a:r>
          </a:p>
        </p:txBody>
      </p:sp>
      <p:sp>
        <p:nvSpPr>
          <p:cNvPr id="3" name="Metin Yer Tutucusu 2"/>
          <p:cNvSpPr>
            <a:spLocks noGrp="1"/>
          </p:cNvSpPr>
          <p:nvPr>
            <p:ph type="body" sz="quarter" idx="12"/>
          </p:nvPr>
        </p:nvSpPr>
        <p:spPr/>
        <p:txBody>
          <a:bodyPr/>
          <a:lstStyle/>
          <a:p>
            <a:r>
              <a:rPr lang="tr-TR" dirty="0" smtClean="0"/>
              <a:t>Yöneltilen sorularda size uygunluk düzeyine göre skaladaki oklardan size uygun ağırlıkta olanı seçin ve her biri için aşağıdaki değerleri atayın!</a:t>
            </a:r>
          </a:p>
          <a:p>
            <a:r>
              <a:rPr lang="tr-TR" dirty="0" smtClean="0"/>
              <a:t>		-2						+2</a:t>
            </a:r>
          </a:p>
          <a:p>
            <a:endParaRPr lang="tr-TR" dirty="0" smtClean="0"/>
          </a:p>
          <a:p>
            <a:r>
              <a:rPr lang="tr-TR" dirty="0"/>
              <a:t>	</a:t>
            </a:r>
            <a:r>
              <a:rPr lang="tr-TR" dirty="0" smtClean="0"/>
              <a:t>	-1						+1</a:t>
            </a:r>
            <a:endParaRPr lang="tr-TR" dirty="0"/>
          </a:p>
        </p:txBody>
      </p:sp>
      <p:sp>
        <p:nvSpPr>
          <p:cNvPr id="10" name="Sağ Ok 9"/>
          <p:cNvSpPr/>
          <p:nvPr/>
        </p:nvSpPr>
        <p:spPr>
          <a:xfrm>
            <a:off x="8820912" y="2778253"/>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Sağ Ok 10"/>
          <p:cNvSpPr/>
          <p:nvPr/>
        </p:nvSpPr>
        <p:spPr>
          <a:xfrm>
            <a:off x="8820912" y="3898395"/>
            <a:ext cx="978408" cy="48463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1578864" y="27782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1578864" y="3898395"/>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84754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endParaRPr lang="tr-TR"/>
          </a:p>
        </p:txBody>
      </p:sp>
      <p:sp>
        <p:nvSpPr>
          <p:cNvPr id="3" name="Metin Yer Tutucusu 2"/>
          <p:cNvSpPr>
            <a:spLocks noGrp="1"/>
          </p:cNvSpPr>
          <p:nvPr>
            <p:ph type="body" sz="quarter" idx="12"/>
          </p:nvPr>
        </p:nvSpPr>
        <p:spPr/>
        <p:txBody>
          <a:bodyPr>
            <a:normAutofit fontScale="92500" lnSpcReduction="10000"/>
          </a:bodyPr>
          <a:lstStyle/>
          <a:p>
            <a:r>
              <a:rPr lang="tr-TR" dirty="0"/>
              <a:t>Görüldüğü üzere bu olgusal gerçekliği halk ve ilişki kavramlarının taşıması mümkün değildir. Bizim mesleğimizi tanımlayan iki önemli parametre “iletişim” ve “</a:t>
            </a:r>
            <a:r>
              <a:rPr lang="tr-TR" dirty="0" err="1"/>
              <a:t>yönetim”dir</a:t>
            </a:r>
            <a:r>
              <a:rPr lang="tr-TR" dirty="0"/>
              <a:t>. </a:t>
            </a:r>
          </a:p>
          <a:p>
            <a:pPr marL="342900" indent="-342900">
              <a:buFont typeface="Arial" panose="020B0604020202020204" pitchFamily="34" charset="0"/>
              <a:buChar char="•"/>
            </a:pPr>
            <a:r>
              <a:rPr lang="tr-TR" dirty="0"/>
              <a:t>Stratejik İletişim Yönetimi</a:t>
            </a:r>
          </a:p>
          <a:p>
            <a:pPr marL="342900" indent="-342900">
              <a:buFont typeface="Arial" panose="020B0604020202020204" pitchFamily="34" charset="0"/>
              <a:buChar char="•"/>
            </a:pPr>
            <a:r>
              <a:rPr lang="tr-TR" dirty="0"/>
              <a:t>Algı Yönetimi</a:t>
            </a:r>
          </a:p>
          <a:p>
            <a:pPr marL="342900" indent="-342900">
              <a:buFont typeface="Arial" panose="020B0604020202020204" pitchFamily="34" charset="0"/>
              <a:buChar char="•"/>
            </a:pPr>
            <a:r>
              <a:rPr lang="tr-TR" dirty="0"/>
              <a:t>İtibar Yönetimi</a:t>
            </a:r>
          </a:p>
          <a:p>
            <a:pPr marL="342900" indent="-342900">
              <a:buFont typeface="Arial" panose="020B0604020202020204" pitchFamily="34" charset="0"/>
              <a:buChar char="•"/>
            </a:pPr>
            <a:r>
              <a:rPr lang="tr-TR" dirty="0"/>
              <a:t>İmge Yönetimi</a:t>
            </a:r>
          </a:p>
          <a:p>
            <a:pPr marL="342900" indent="-342900">
              <a:buFont typeface="Arial" panose="020B0604020202020204" pitchFamily="34" charset="0"/>
              <a:buChar char="•"/>
            </a:pPr>
            <a:r>
              <a:rPr lang="tr-TR" dirty="0"/>
              <a:t>Kurumsal İletişim Yönetimi</a:t>
            </a:r>
          </a:p>
          <a:p>
            <a:pPr marL="342900" indent="-342900">
              <a:buFont typeface="Arial" panose="020B0604020202020204" pitchFamily="34" charset="0"/>
              <a:buChar char="•"/>
            </a:pPr>
            <a:r>
              <a:rPr lang="tr-TR" dirty="0" err="1"/>
              <a:t>Repuception</a:t>
            </a:r>
            <a:r>
              <a:rPr lang="tr-TR" dirty="0"/>
              <a:t> Management</a:t>
            </a:r>
          </a:p>
          <a:p>
            <a:endParaRPr lang="tr-TR" dirty="0"/>
          </a:p>
        </p:txBody>
      </p:sp>
    </p:spTree>
    <p:extLst>
      <p:ext uri="{BB962C8B-B14F-4D97-AF65-F5344CB8AC3E}">
        <p14:creationId xmlns:p14="http://schemas.microsoft.com/office/powerpoint/2010/main" val="191048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endParaRPr lang="tr-TR"/>
          </a:p>
        </p:txBody>
      </p:sp>
      <p:sp>
        <p:nvSpPr>
          <p:cNvPr id="3" name="Metin Yer Tutucusu 2"/>
          <p:cNvSpPr>
            <a:spLocks noGrp="1"/>
          </p:cNvSpPr>
          <p:nvPr>
            <p:ph type="body" sz="quarter" idx="12"/>
          </p:nvPr>
        </p:nvSpPr>
        <p:spPr/>
        <p:txBody>
          <a:bodyPr/>
          <a:lstStyle/>
          <a:p>
            <a:endParaRPr lang="tr-TR" dirty="0" smtClean="0"/>
          </a:p>
          <a:p>
            <a:pPr marL="342900" indent="-342900">
              <a:buFont typeface="Arial" panose="020B0604020202020204" pitchFamily="34" charset="0"/>
              <a:buChar char="•"/>
            </a:pPr>
            <a:r>
              <a:rPr lang="tr-TR" dirty="0" smtClean="0">
                <a:solidFill>
                  <a:srgbClr val="C00000"/>
                </a:solidFill>
              </a:rPr>
              <a:t>Mermerler Holding</a:t>
            </a:r>
          </a:p>
          <a:p>
            <a:pPr marL="342900" indent="-342900">
              <a:buFont typeface="Arial" panose="020B0604020202020204" pitchFamily="34" charset="0"/>
              <a:buChar char="•"/>
            </a:pPr>
            <a:endParaRPr lang="tr-TR" dirty="0"/>
          </a:p>
          <a:p>
            <a:pPr marL="342900" indent="-342900">
              <a:buFont typeface="Arial" panose="020B0604020202020204" pitchFamily="34" charset="0"/>
              <a:buChar char="•"/>
            </a:pPr>
            <a:endParaRPr lang="tr-TR" dirty="0" smtClean="0"/>
          </a:p>
          <a:p>
            <a:pPr marL="342900" indent="-342900">
              <a:buFont typeface="Arial" panose="020B0604020202020204" pitchFamily="34" charset="0"/>
              <a:buChar char="•"/>
            </a:pPr>
            <a:endParaRPr lang="tr-TR" dirty="0" smtClean="0"/>
          </a:p>
          <a:p>
            <a:pPr marL="342900" indent="-342900">
              <a:buFont typeface="Arial" panose="020B0604020202020204" pitchFamily="34" charset="0"/>
              <a:buChar char="•"/>
            </a:pPr>
            <a:r>
              <a:rPr lang="tr-TR" dirty="0" smtClean="0">
                <a:solidFill>
                  <a:srgbClr val="C00000"/>
                </a:solidFill>
              </a:rPr>
              <a:t>Sabancı Holding</a:t>
            </a:r>
            <a:endParaRPr lang="tr-TR" dirty="0">
              <a:solidFill>
                <a:srgbClr val="C000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205" y="1874172"/>
            <a:ext cx="2409825" cy="178117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391" y="4033300"/>
            <a:ext cx="2421639" cy="1965164"/>
          </a:xfrm>
          <a:prstGeom prst="rect">
            <a:avLst/>
          </a:prstGeom>
        </p:spPr>
      </p:pic>
    </p:spTree>
    <p:extLst>
      <p:ext uri="{BB962C8B-B14F-4D97-AF65-F5344CB8AC3E}">
        <p14:creationId xmlns:p14="http://schemas.microsoft.com/office/powerpoint/2010/main" val="191048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endParaRPr lang="tr-TR"/>
          </a:p>
        </p:txBody>
      </p:sp>
      <p:sp>
        <p:nvSpPr>
          <p:cNvPr id="3" name="Metin Yer Tutucusu 2"/>
          <p:cNvSpPr>
            <a:spLocks noGrp="1"/>
          </p:cNvSpPr>
          <p:nvPr>
            <p:ph type="body" sz="quarter" idx="12"/>
          </p:nvPr>
        </p:nvSpPr>
        <p:spPr/>
        <p:txBody>
          <a:bodyPr/>
          <a:lstStyle/>
          <a:p>
            <a:r>
              <a:rPr lang="tr-TR" dirty="0"/>
              <a:t>Kurumların İtibar katsayılarını (RQ) artırarak güvenilirlik sağlar.</a:t>
            </a:r>
          </a:p>
          <a:p>
            <a:r>
              <a:rPr lang="tr-TR" dirty="0"/>
              <a:t>Yüksek itibar katsayısı; (1) kriz anlarında kullanabileceğimiz kredibilite anlamına gelir ve (2) aynı zamanda diğer tanıtım karması elemanlarını (reklam, kişisel satış ve satış tutundurma) olumlu yönde etkiler.</a:t>
            </a:r>
          </a:p>
          <a:p>
            <a:r>
              <a:rPr lang="tr-TR" dirty="0"/>
              <a:t>Bu da şirketlerin devamlılığı için önemlidir.</a:t>
            </a:r>
          </a:p>
          <a:p>
            <a:endParaRPr lang="tr-TR" dirty="0"/>
          </a:p>
          <a:p>
            <a:endParaRPr lang="tr-TR" dirty="0"/>
          </a:p>
        </p:txBody>
      </p:sp>
    </p:spTree>
    <p:extLst>
      <p:ext uri="{BB962C8B-B14F-4D97-AF65-F5344CB8AC3E}">
        <p14:creationId xmlns:p14="http://schemas.microsoft.com/office/powerpoint/2010/main" val="3247313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endParaRPr lang="tr-TR"/>
          </a:p>
        </p:txBody>
      </p:sp>
      <p:sp>
        <p:nvSpPr>
          <p:cNvPr id="3" name="Metin Yer Tutucusu 2"/>
          <p:cNvSpPr>
            <a:spLocks noGrp="1"/>
          </p:cNvSpPr>
          <p:nvPr>
            <p:ph type="body" sz="quarter" idx="12"/>
          </p:nvPr>
        </p:nvSpPr>
        <p:spPr/>
        <p:txBody>
          <a:bodyPr/>
          <a:lstStyle/>
          <a:p>
            <a:r>
              <a:rPr lang="tr-TR" dirty="0"/>
              <a:t>Üretici ve tüketicinin arasının uzamsal açıdan devasa ölçüde açıldığı günümüz koşullarında P.R., şirketlerin toplum içinde varlığını sürdürebilmelerinin anahtarı konumundadır.</a:t>
            </a:r>
          </a:p>
          <a:p>
            <a:endParaRPr lang="tr-TR" dirty="0"/>
          </a:p>
        </p:txBody>
      </p:sp>
    </p:spTree>
    <p:extLst>
      <p:ext uri="{BB962C8B-B14F-4D97-AF65-F5344CB8AC3E}">
        <p14:creationId xmlns:p14="http://schemas.microsoft.com/office/powerpoint/2010/main" val="32473130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3133344" y="1063625"/>
            <a:ext cx="5876544" cy="395288"/>
          </a:xfrm>
        </p:spPr>
        <p:txBody>
          <a:bodyPr/>
          <a:lstStyle/>
          <a:p>
            <a:r>
              <a:rPr lang="tr-TR" dirty="0" smtClean="0"/>
              <a:t>Kurumsal İletişim Nasıl Tesis Edilir?</a:t>
            </a:r>
            <a:endParaRPr lang="tr-TR" dirty="0"/>
          </a:p>
        </p:txBody>
      </p:sp>
      <p:sp>
        <p:nvSpPr>
          <p:cNvPr id="3" name="Metin Yer Tutucusu 2"/>
          <p:cNvSpPr>
            <a:spLocks noGrp="1"/>
          </p:cNvSpPr>
          <p:nvPr>
            <p:ph type="body" sz="quarter" idx="12"/>
          </p:nvPr>
        </p:nvSpPr>
        <p:spPr/>
        <p:txBody>
          <a:bodyPr numCol="2">
            <a:normAutofit lnSpcReduction="10000"/>
          </a:bodyPr>
          <a:lstStyle/>
          <a:p>
            <a:r>
              <a:rPr lang="tr-TR" dirty="0" smtClean="0"/>
              <a:t>Haber </a:t>
            </a:r>
            <a:r>
              <a:rPr lang="tr-TR" dirty="0"/>
              <a:t>Metni,</a:t>
            </a:r>
            <a:br>
              <a:rPr lang="tr-TR" dirty="0"/>
            </a:br>
            <a:r>
              <a:rPr lang="tr-TR" dirty="0"/>
              <a:t>Basın Makalesi, </a:t>
            </a:r>
            <a:br>
              <a:rPr lang="tr-TR" dirty="0"/>
            </a:br>
            <a:r>
              <a:rPr lang="tr-TR" dirty="0"/>
              <a:t>Basın Bülteni, </a:t>
            </a:r>
            <a:br>
              <a:rPr lang="tr-TR" dirty="0"/>
            </a:br>
            <a:r>
              <a:rPr lang="tr-TR" dirty="0"/>
              <a:t>Röportaj,</a:t>
            </a:r>
            <a:br>
              <a:rPr lang="tr-TR" dirty="0"/>
            </a:br>
            <a:r>
              <a:rPr lang="tr-TR" dirty="0"/>
              <a:t>Bülten,</a:t>
            </a:r>
            <a:br>
              <a:rPr lang="tr-TR" dirty="0"/>
            </a:br>
            <a:r>
              <a:rPr lang="tr-TR" dirty="0"/>
              <a:t>Broşür,</a:t>
            </a:r>
            <a:br>
              <a:rPr lang="tr-TR" dirty="0"/>
            </a:br>
            <a:r>
              <a:rPr lang="tr-TR" dirty="0"/>
              <a:t>Kitap,</a:t>
            </a:r>
            <a:br>
              <a:rPr lang="tr-TR" dirty="0"/>
            </a:br>
            <a:r>
              <a:rPr lang="tr-TR" dirty="0"/>
              <a:t>El Kitabı</a:t>
            </a:r>
            <a:r>
              <a:rPr lang="tr-TR" dirty="0" smtClean="0"/>
              <a:t>,</a:t>
            </a:r>
            <a:r>
              <a:rPr lang="tr-TR" dirty="0"/>
              <a:t/>
            </a:r>
            <a:br>
              <a:rPr lang="tr-TR" dirty="0"/>
            </a:br>
            <a:r>
              <a:rPr lang="tr-TR" dirty="0" smtClean="0"/>
              <a:t>Gazete</a:t>
            </a:r>
            <a:r>
              <a:rPr lang="tr-TR" dirty="0"/>
              <a:t>,</a:t>
            </a:r>
            <a:br>
              <a:rPr lang="tr-TR" dirty="0"/>
            </a:br>
            <a:r>
              <a:rPr lang="tr-TR" dirty="0"/>
              <a:t>Dergi,</a:t>
            </a:r>
            <a:br>
              <a:rPr lang="tr-TR" dirty="0"/>
            </a:br>
            <a:r>
              <a:rPr lang="tr-TR" dirty="0" err="1"/>
              <a:t>Magapaper</a:t>
            </a:r>
            <a:r>
              <a:rPr lang="tr-TR" dirty="0"/>
              <a:t>,</a:t>
            </a:r>
            <a:br>
              <a:rPr lang="tr-TR" dirty="0"/>
            </a:br>
            <a:r>
              <a:rPr lang="tr-TR" dirty="0"/>
              <a:t>El İlanı,</a:t>
            </a:r>
            <a:br>
              <a:rPr lang="tr-TR" dirty="0"/>
            </a:br>
            <a:r>
              <a:rPr lang="tr-TR" dirty="0"/>
              <a:t>Doğrudan Postalama,</a:t>
            </a:r>
            <a:br>
              <a:rPr lang="tr-TR" dirty="0"/>
            </a:br>
            <a:r>
              <a:rPr lang="tr-TR" dirty="0"/>
              <a:t>Yıllık Rapor,</a:t>
            </a:r>
            <a:br>
              <a:rPr lang="tr-TR" dirty="0"/>
            </a:br>
            <a:r>
              <a:rPr lang="tr-TR" dirty="0"/>
              <a:t>Davetiye,</a:t>
            </a:r>
            <a:br>
              <a:rPr lang="tr-TR" dirty="0"/>
            </a:br>
            <a:r>
              <a:rPr lang="tr-TR" dirty="0"/>
              <a:t>Hatırlatma Notu</a:t>
            </a:r>
            <a:br>
              <a:rPr lang="tr-TR" dirty="0"/>
            </a:br>
            <a:r>
              <a:rPr lang="tr-TR" dirty="0"/>
              <a:t>ve diğer yazılı araçlar…</a:t>
            </a:r>
          </a:p>
        </p:txBody>
      </p:sp>
    </p:spTree>
    <p:extLst>
      <p:ext uri="{BB962C8B-B14F-4D97-AF65-F5344CB8AC3E}">
        <p14:creationId xmlns:p14="http://schemas.microsoft.com/office/powerpoint/2010/main" val="3247313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p:txBody>
          <a:bodyPr>
            <a:normAutofit/>
          </a:bodyPr>
          <a:lstStyle/>
          <a:p>
            <a:r>
              <a:rPr lang="tr-TR" sz="2800" dirty="0">
                <a:solidFill>
                  <a:schemeClr val="accent5"/>
                </a:solidFill>
              </a:rPr>
              <a:t>Liderlik </a:t>
            </a:r>
            <a:r>
              <a:rPr lang="tr-TR" sz="2800" dirty="0" smtClean="0">
                <a:solidFill>
                  <a:schemeClr val="accent5"/>
                </a:solidFill>
              </a:rPr>
              <a:t>Metaforları ve Kurum </a:t>
            </a:r>
            <a:r>
              <a:rPr lang="tr-TR" sz="2800" dirty="0">
                <a:solidFill>
                  <a:schemeClr val="accent5"/>
                </a:solidFill>
              </a:rPr>
              <a:t>İçi </a:t>
            </a:r>
            <a:r>
              <a:rPr lang="tr-TR" sz="2800" dirty="0" smtClean="0">
                <a:solidFill>
                  <a:schemeClr val="accent5"/>
                </a:solidFill>
              </a:rPr>
              <a:t>İletişim</a:t>
            </a:r>
            <a:endParaRPr lang="tr-TR" sz="2800" dirty="0">
              <a:solidFill>
                <a:schemeClr val="accent5"/>
              </a:solidFill>
            </a:endParaRPr>
          </a:p>
        </p:txBody>
      </p:sp>
    </p:spTree>
    <p:extLst>
      <p:ext uri="{BB962C8B-B14F-4D97-AF65-F5344CB8AC3E}">
        <p14:creationId xmlns:p14="http://schemas.microsoft.com/office/powerpoint/2010/main" val="935373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r>
              <a:rPr lang="tr-TR" dirty="0" smtClean="0"/>
              <a:t>Liderlik Metaforları</a:t>
            </a:r>
            <a:endParaRPr lang="tr-TR" dirty="0"/>
          </a:p>
        </p:txBody>
      </p:sp>
      <p:sp>
        <p:nvSpPr>
          <p:cNvPr id="3" name="Metin Yer Tutucusu 2"/>
          <p:cNvSpPr>
            <a:spLocks noGrp="1"/>
          </p:cNvSpPr>
          <p:nvPr>
            <p:ph type="body" sz="quarter" idx="12"/>
          </p:nvPr>
        </p:nvSpPr>
        <p:spPr/>
        <p:txBody>
          <a:bodyPr/>
          <a:lstStyle/>
          <a:p>
            <a:r>
              <a:rPr lang="tr-TR" altLang="tr-TR" dirty="0" err="1">
                <a:solidFill>
                  <a:srgbClr val="990033"/>
                </a:solidFill>
              </a:rPr>
              <a:t>Metaphor</a:t>
            </a:r>
            <a:r>
              <a:rPr lang="tr-TR" altLang="tr-TR" dirty="0">
                <a:solidFill>
                  <a:schemeClr val="tx1"/>
                </a:solidFill>
              </a:rPr>
              <a:t> 		</a:t>
            </a:r>
            <a:r>
              <a:rPr lang="tr-TR" altLang="tr-TR" dirty="0" err="1">
                <a:solidFill>
                  <a:srgbClr val="990033"/>
                </a:solidFill>
              </a:rPr>
              <a:t>Metonymy</a:t>
            </a:r>
            <a:r>
              <a:rPr lang="tr-TR" altLang="tr-TR" dirty="0">
                <a:solidFill>
                  <a:srgbClr val="990033"/>
                </a:solidFill>
              </a:rPr>
              <a:t/>
            </a:r>
            <a:br>
              <a:rPr lang="tr-TR" altLang="tr-TR" dirty="0">
                <a:solidFill>
                  <a:srgbClr val="990033"/>
                </a:solidFill>
              </a:rPr>
            </a:br>
            <a:r>
              <a:rPr lang="tr-TR" altLang="tr-TR" dirty="0" smtClean="0">
                <a:solidFill>
                  <a:srgbClr val="990033"/>
                </a:solidFill>
              </a:rPr>
              <a:t>(</a:t>
            </a:r>
            <a:r>
              <a:rPr lang="tr-TR" altLang="tr-TR" dirty="0" smtClean="0">
                <a:solidFill>
                  <a:schemeClr val="tx1"/>
                </a:solidFill>
              </a:rPr>
              <a:t>Eğretileme</a:t>
            </a:r>
            <a:r>
              <a:rPr lang="tr-TR" altLang="tr-TR" dirty="0">
                <a:solidFill>
                  <a:srgbClr val="990033"/>
                </a:solidFill>
              </a:rPr>
              <a:t>) 	</a:t>
            </a:r>
            <a:r>
              <a:rPr lang="tr-TR" altLang="tr-TR" dirty="0" smtClean="0">
                <a:solidFill>
                  <a:srgbClr val="990033"/>
                </a:solidFill>
              </a:rPr>
              <a:t>	(</a:t>
            </a:r>
            <a:r>
              <a:rPr lang="tr-TR" altLang="tr-TR" dirty="0">
                <a:solidFill>
                  <a:schemeClr val="tx1"/>
                </a:solidFill>
              </a:rPr>
              <a:t>Düz Değiştirmece</a:t>
            </a:r>
            <a:r>
              <a:rPr lang="tr-TR" altLang="tr-TR" dirty="0" smtClean="0">
                <a:solidFill>
                  <a:srgbClr val="990033"/>
                </a:solidFill>
              </a:rPr>
              <a:t>)</a:t>
            </a:r>
          </a:p>
          <a:p>
            <a:endParaRPr lang="tr-TR" altLang="tr-TR" i="1" dirty="0" smtClean="0">
              <a:solidFill>
                <a:srgbClr val="990033"/>
              </a:solidFill>
            </a:endParaRPr>
          </a:p>
          <a:p>
            <a:pPr marL="342900" indent="-342900">
              <a:buFont typeface="Arial" panose="020B0604020202020204" pitchFamily="34" charset="0"/>
              <a:buChar char="•"/>
            </a:pPr>
            <a:r>
              <a:rPr lang="tr-TR" altLang="tr-TR" dirty="0">
                <a:solidFill>
                  <a:schemeClr val="tx1"/>
                </a:solidFill>
              </a:rPr>
              <a:t>Benzetme yoluyla liderliğin bilinmeyen yönlerine belirim kazandırmak…</a:t>
            </a:r>
            <a:endParaRPr lang="tr-TR" dirty="0"/>
          </a:p>
        </p:txBody>
      </p:sp>
    </p:spTree>
    <p:extLst>
      <p:ext uri="{BB962C8B-B14F-4D97-AF65-F5344CB8AC3E}">
        <p14:creationId xmlns:p14="http://schemas.microsoft.com/office/powerpoint/2010/main" val="1910483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r>
              <a:rPr lang="tr-TR" dirty="0" smtClean="0"/>
              <a:t>Liderlik Metaforları</a:t>
            </a:r>
            <a:endParaRPr lang="tr-TR" dirty="0"/>
          </a:p>
        </p:txBody>
      </p:sp>
      <p:sp>
        <p:nvSpPr>
          <p:cNvPr id="3" name="Metin Yer Tutucusu 2"/>
          <p:cNvSpPr>
            <a:spLocks noGrp="1"/>
          </p:cNvSpPr>
          <p:nvPr>
            <p:ph type="body" sz="quarter" idx="12"/>
          </p:nvPr>
        </p:nvSpPr>
        <p:spPr/>
        <p:txBody>
          <a:bodyPr>
            <a:normAutofit fontScale="92500" lnSpcReduction="20000"/>
          </a:bodyPr>
          <a:lstStyle/>
          <a:p>
            <a:r>
              <a:rPr lang="tr-TR" altLang="tr-TR" dirty="0">
                <a:solidFill>
                  <a:schemeClr val="tx1"/>
                </a:solidFill>
              </a:rPr>
              <a:t>Makine Metaforu,</a:t>
            </a:r>
            <a:br>
              <a:rPr lang="tr-TR" altLang="tr-TR" dirty="0">
                <a:solidFill>
                  <a:schemeClr val="tx1"/>
                </a:solidFill>
              </a:rPr>
            </a:br>
            <a:r>
              <a:rPr lang="tr-TR" altLang="tr-TR" dirty="0">
                <a:solidFill>
                  <a:schemeClr val="tx1"/>
                </a:solidFill>
              </a:rPr>
              <a:t>Tahakküm Metaforu,</a:t>
            </a:r>
            <a:br>
              <a:rPr lang="tr-TR" altLang="tr-TR" dirty="0">
                <a:solidFill>
                  <a:schemeClr val="tx1"/>
                </a:solidFill>
              </a:rPr>
            </a:br>
            <a:r>
              <a:rPr lang="tr-TR" altLang="tr-TR" dirty="0">
                <a:solidFill>
                  <a:schemeClr val="tx1"/>
                </a:solidFill>
              </a:rPr>
              <a:t>Ekosistem Metaforu,</a:t>
            </a:r>
            <a:br>
              <a:rPr lang="tr-TR" altLang="tr-TR" dirty="0">
                <a:solidFill>
                  <a:schemeClr val="tx1"/>
                </a:solidFill>
              </a:rPr>
            </a:br>
            <a:r>
              <a:rPr lang="tr-TR" altLang="tr-TR" dirty="0">
                <a:solidFill>
                  <a:schemeClr val="tx1"/>
                </a:solidFill>
              </a:rPr>
              <a:t>Ahlaki Anarşi Metaforu,</a:t>
            </a:r>
            <a:br>
              <a:rPr lang="tr-TR" altLang="tr-TR" dirty="0">
                <a:solidFill>
                  <a:schemeClr val="tx1"/>
                </a:solidFill>
              </a:rPr>
            </a:br>
            <a:r>
              <a:rPr lang="tr-TR" altLang="tr-TR" dirty="0">
                <a:solidFill>
                  <a:schemeClr val="tx1"/>
                </a:solidFill>
              </a:rPr>
              <a:t>Kültür Metaforu,</a:t>
            </a:r>
            <a:br>
              <a:rPr lang="tr-TR" altLang="tr-TR" dirty="0">
                <a:solidFill>
                  <a:schemeClr val="tx1"/>
                </a:solidFill>
              </a:rPr>
            </a:br>
            <a:r>
              <a:rPr lang="tr-TR" altLang="tr-TR" dirty="0">
                <a:solidFill>
                  <a:schemeClr val="tx1"/>
                </a:solidFill>
              </a:rPr>
              <a:t>Politika Metaforu,</a:t>
            </a:r>
            <a:br>
              <a:rPr lang="tr-TR" altLang="tr-TR" dirty="0">
                <a:solidFill>
                  <a:schemeClr val="tx1"/>
                </a:solidFill>
              </a:rPr>
            </a:br>
            <a:r>
              <a:rPr lang="tr-TR" altLang="tr-TR" dirty="0">
                <a:solidFill>
                  <a:schemeClr val="tx1"/>
                </a:solidFill>
              </a:rPr>
              <a:t>Oto-Örgütlenme Metaforları,</a:t>
            </a:r>
            <a:br>
              <a:rPr lang="tr-TR" altLang="tr-TR" dirty="0">
                <a:solidFill>
                  <a:schemeClr val="tx1"/>
                </a:solidFill>
              </a:rPr>
            </a:br>
            <a:r>
              <a:rPr lang="tr-TR" altLang="tr-TR" dirty="0">
                <a:solidFill>
                  <a:schemeClr val="tx1"/>
                </a:solidFill>
              </a:rPr>
              <a:t>Organizma Metaforu,</a:t>
            </a:r>
            <a:br>
              <a:rPr lang="tr-TR" altLang="tr-TR" dirty="0">
                <a:solidFill>
                  <a:schemeClr val="tx1"/>
                </a:solidFill>
              </a:rPr>
            </a:br>
            <a:r>
              <a:rPr lang="tr-TR" altLang="tr-TR" dirty="0">
                <a:solidFill>
                  <a:schemeClr val="tx1"/>
                </a:solidFill>
              </a:rPr>
              <a:t>Renk Metaforları,</a:t>
            </a:r>
            <a:br>
              <a:rPr lang="tr-TR" altLang="tr-TR" dirty="0">
                <a:solidFill>
                  <a:schemeClr val="tx1"/>
                </a:solidFill>
              </a:rPr>
            </a:br>
            <a:r>
              <a:rPr lang="tr-TR" altLang="tr-TR" dirty="0">
                <a:solidFill>
                  <a:schemeClr val="tx1"/>
                </a:solidFill>
              </a:rPr>
              <a:t>Dönüşüm Metaforu.</a:t>
            </a:r>
            <a:endParaRPr lang="tr-TR" dirty="0"/>
          </a:p>
        </p:txBody>
      </p:sp>
    </p:spTree>
    <p:extLst>
      <p:ext uri="{BB962C8B-B14F-4D97-AF65-F5344CB8AC3E}">
        <p14:creationId xmlns:p14="http://schemas.microsoft.com/office/powerpoint/2010/main" val="3292396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r>
              <a:rPr lang="tr-TR" dirty="0" smtClean="0"/>
              <a:t>Liderlik Metaforları</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a:solidFill>
                  <a:srgbClr val="990033"/>
                </a:solidFill>
              </a:rPr>
              <a:t>Makine </a:t>
            </a:r>
            <a:r>
              <a:rPr lang="tr-TR" altLang="tr-TR" dirty="0" smtClean="0">
                <a:solidFill>
                  <a:srgbClr val="990033"/>
                </a:solidFill>
              </a:rPr>
              <a:t>Metaforu: </a:t>
            </a:r>
            <a:r>
              <a:rPr lang="tr-TR" altLang="tr-TR" dirty="0">
                <a:solidFill>
                  <a:schemeClr val="tx1"/>
                </a:solidFill>
              </a:rPr>
              <a:t>Görev odaklı olarak çalışan izleyenlere liderin örtük isteklerini gerçekleştirmeleri için özendirme temelli etkileme modeli</a:t>
            </a:r>
            <a:r>
              <a:rPr lang="tr-TR" altLang="tr-TR" dirty="0" smtClean="0">
                <a:solidFill>
                  <a:schemeClr val="tx1"/>
                </a:solidFill>
              </a:rPr>
              <a:t>…</a:t>
            </a:r>
          </a:p>
          <a:p>
            <a:pPr marL="342900" indent="-342900">
              <a:buFont typeface="Arial" panose="020B0604020202020204" pitchFamily="34" charset="0"/>
              <a:buChar char="•"/>
            </a:pPr>
            <a:r>
              <a:rPr lang="tr-TR" altLang="tr-TR" sz="1800" dirty="0" err="1" smtClean="0">
                <a:solidFill>
                  <a:schemeClr val="tx1"/>
                </a:solidFill>
              </a:rPr>
              <a:t>İşlemsel</a:t>
            </a:r>
            <a:r>
              <a:rPr lang="tr-TR" altLang="tr-TR" sz="1800" dirty="0" smtClean="0">
                <a:solidFill>
                  <a:schemeClr val="tx1"/>
                </a:solidFill>
              </a:rPr>
              <a:t> Liderlik.</a:t>
            </a:r>
          </a:p>
          <a:p>
            <a:pPr marL="342900" indent="-342900">
              <a:buFont typeface="Arial" panose="020B0604020202020204" pitchFamily="34" charset="0"/>
              <a:buChar char="•"/>
            </a:pPr>
            <a:r>
              <a:rPr lang="tr-TR" altLang="tr-TR" sz="1800" dirty="0" smtClean="0">
                <a:solidFill>
                  <a:schemeClr val="tx1"/>
                </a:solidFill>
              </a:rPr>
              <a:t>Oligarşinin Tunç Kanunu</a:t>
            </a:r>
          </a:p>
        </p:txBody>
      </p:sp>
    </p:spTree>
    <p:extLst>
      <p:ext uri="{BB962C8B-B14F-4D97-AF65-F5344CB8AC3E}">
        <p14:creationId xmlns:p14="http://schemas.microsoft.com/office/powerpoint/2010/main" val="32923968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r>
              <a:rPr lang="tr-TR" dirty="0" smtClean="0"/>
              <a:t>Liderlik Metaforları</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smtClean="0">
                <a:solidFill>
                  <a:srgbClr val="990033"/>
                </a:solidFill>
              </a:rPr>
              <a:t>Tahakküm Metaforu: </a:t>
            </a:r>
            <a:r>
              <a:rPr lang="tr-TR" altLang="tr-TR" dirty="0" smtClean="0">
                <a:solidFill>
                  <a:schemeClr val="tx1"/>
                </a:solidFill>
              </a:rPr>
              <a:t>Gücün Kaynakları:</a:t>
            </a:r>
          </a:p>
          <a:p>
            <a:pPr marL="342900" indent="-342900">
              <a:buFont typeface="Wingdings" panose="05000000000000000000" pitchFamily="2" charset="2"/>
              <a:buChar char="ü"/>
            </a:pPr>
            <a:r>
              <a:rPr lang="tr-TR" altLang="tr-TR" sz="1800" dirty="0" smtClean="0">
                <a:solidFill>
                  <a:schemeClr val="tx1"/>
                </a:solidFill>
              </a:rPr>
              <a:t>Karizmatik Tahakküm</a:t>
            </a:r>
          </a:p>
          <a:p>
            <a:pPr marL="342900" indent="-342900">
              <a:buFont typeface="Wingdings" panose="05000000000000000000" pitchFamily="2" charset="2"/>
              <a:buChar char="ü"/>
            </a:pPr>
            <a:r>
              <a:rPr lang="tr-TR" altLang="tr-TR" sz="1800" dirty="0" smtClean="0">
                <a:solidFill>
                  <a:schemeClr val="tx1"/>
                </a:solidFill>
              </a:rPr>
              <a:t>Geleneksel Tahakküm</a:t>
            </a:r>
          </a:p>
          <a:p>
            <a:pPr marL="342900" indent="-342900">
              <a:buFont typeface="Wingdings" panose="05000000000000000000" pitchFamily="2" charset="2"/>
              <a:buChar char="ü"/>
            </a:pPr>
            <a:r>
              <a:rPr lang="tr-TR" altLang="tr-TR" sz="1800" dirty="0" smtClean="0">
                <a:solidFill>
                  <a:schemeClr val="tx1"/>
                </a:solidFill>
              </a:rPr>
              <a:t>Rasyonel </a:t>
            </a:r>
            <a:r>
              <a:rPr lang="tr-TR" altLang="tr-TR" sz="1800" dirty="0">
                <a:solidFill>
                  <a:schemeClr val="tx1"/>
                </a:solidFill>
              </a:rPr>
              <a:t>Yasal </a:t>
            </a:r>
            <a:r>
              <a:rPr lang="tr-TR" altLang="tr-TR" sz="1800" dirty="0" smtClean="0">
                <a:solidFill>
                  <a:schemeClr val="tx1"/>
                </a:solidFill>
              </a:rPr>
              <a:t>Tahakküm</a:t>
            </a:r>
          </a:p>
          <a:p>
            <a:pPr marL="342900" indent="-342900">
              <a:buFont typeface="Arial" panose="020B0604020202020204" pitchFamily="34" charset="0"/>
              <a:buChar char="•"/>
            </a:pPr>
            <a:r>
              <a:rPr lang="tr-TR" altLang="tr-TR" sz="1800" dirty="0" err="1" smtClean="0">
                <a:solidFill>
                  <a:schemeClr val="tx1"/>
                </a:solidFill>
              </a:rPr>
              <a:t>Otokratik</a:t>
            </a:r>
            <a:r>
              <a:rPr lang="tr-TR" altLang="tr-TR" sz="1800" dirty="0" smtClean="0">
                <a:solidFill>
                  <a:schemeClr val="tx1"/>
                </a:solidFill>
              </a:rPr>
              <a:t> Liderlik…</a:t>
            </a:r>
          </a:p>
          <a:p>
            <a:pPr marL="342900" indent="-342900">
              <a:buFont typeface="Arial" panose="020B0604020202020204" pitchFamily="34" charset="0"/>
              <a:buChar char="•"/>
            </a:pPr>
            <a:r>
              <a:rPr lang="tr-TR" altLang="tr-TR" sz="1800" dirty="0" smtClean="0">
                <a:solidFill>
                  <a:schemeClr val="tx1"/>
                </a:solidFill>
              </a:rPr>
              <a:t>Belirli </a:t>
            </a:r>
            <a:r>
              <a:rPr lang="tr-TR" altLang="tr-TR" sz="1800" dirty="0">
                <a:solidFill>
                  <a:schemeClr val="tx1"/>
                </a:solidFill>
              </a:rPr>
              <a:t>yöntemlerle </a:t>
            </a:r>
            <a:r>
              <a:rPr lang="tr-TR" altLang="tr-TR" sz="1800" dirty="0" err="1">
                <a:solidFill>
                  <a:schemeClr val="tx1"/>
                </a:solidFill>
              </a:rPr>
              <a:t>edilginleştirilmiş</a:t>
            </a:r>
            <a:r>
              <a:rPr lang="tr-TR" altLang="tr-TR" sz="1800" dirty="0">
                <a:solidFill>
                  <a:schemeClr val="tx1"/>
                </a:solidFill>
              </a:rPr>
              <a:t> “kristal kalabalıklar” üzerinden oluşturulan muhafazakar topluluğun ben merkezci bir şekilde tek yönlü yönetimi… </a:t>
            </a:r>
            <a:endParaRPr lang="tr-TR" altLang="tr-TR" sz="1800" dirty="0" smtClean="0">
              <a:solidFill>
                <a:schemeClr val="tx1"/>
              </a:solidFill>
            </a:endParaRP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159999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4242816" y="1063625"/>
            <a:ext cx="3703320" cy="395288"/>
          </a:xfrm>
        </p:spPr>
        <p:txBody>
          <a:bodyPr/>
          <a:lstStyle/>
          <a:p>
            <a:r>
              <a:rPr lang="tr-TR" dirty="0"/>
              <a:t>Yönetim-Liderlik Ölçeği</a:t>
            </a:r>
          </a:p>
        </p:txBody>
      </p:sp>
      <p:sp>
        <p:nvSpPr>
          <p:cNvPr id="3" name="Metin Yer Tutucusu 2"/>
          <p:cNvSpPr>
            <a:spLocks noGrp="1"/>
          </p:cNvSpPr>
          <p:nvPr>
            <p:ph type="body" sz="quarter" idx="12"/>
          </p:nvPr>
        </p:nvSpPr>
        <p:spPr/>
        <p:txBody>
          <a:bodyPr>
            <a:normAutofit/>
          </a:bodyPr>
          <a:lstStyle/>
          <a:p>
            <a:endParaRPr lang="tr-TR" dirty="0" smtClean="0"/>
          </a:p>
          <a:p>
            <a:endParaRPr lang="tr-TR" dirty="0"/>
          </a:p>
          <a:p>
            <a:pPr algn="ctr"/>
            <a:r>
              <a:rPr lang="tr-TR" altLang="tr-TR" sz="1600" dirty="0" smtClean="0">
                <a:solidFill>
                  <a:schemeClr val="tx1"/>
                </a:solidFill>
              </a:rPr>
              <a:t>Benim için;</a:t>
            </a:r>
          </a:p>
          <a:p>
            <a:pPr algn="ctr"/>
            <a:r>
              <a:rPr lang="tr-TR" altLang="tr-TR" sz="1800" dirty="0">
                <a:solidFill>
                  <a:schemeClr val="accent1">
                    <a:lumMod val="75000"/>
                  </a:schemeClr>
                </a:solidFill>
              </a:rPr>
              <a:t>B</a:t>
            </a:r>
            <a:r>
              <a:rPr lang="tr-TR" altLang="tr-TR" sz="1800" dirty="0" smtClean="0">
                <a:solidFill>
                  <a:schemeClr val="accent1">
                    <a:lumMod val="75000"/>
                  </a:schemeClr>
                </a:solidFill>
              </a:rPr>
              <a:t>ir kurumun mevcut yapısını korumak önemlidir</a:t>
            </a:r>
            <a:r>
              <a:rPr lang="tr-TR" altLang="tr-TR" sz="1800" dirty="0">
                <a:solidFill>
                  <a:schemeClr val="accent1">
                    <a:lumMod val="75000"/>
                  </a:schemeClr>
                </a:solidFill>
              </a:rPr>
              <a:t>. </a:t>
            </a:r>
            <a:r>
              <a:rPr lang="tr-TR" altLang="tr-TR" sz="1800" dirty="0" smtClean="0">
                <a:solidFill>
                  <a:srgbClr val="C00000"/>
                </a:solidFill>
              </a:rPr>
              <a:t>Değişim esastır, yeni sulara yelken açmak gerekir.</a:t>
            </a:r>
            <a:endParaRPr lang="tr-TR" sz="1800" dirty="0">
              <a:solidFill>
                <a:srgbClr val="C00000"/>
              </a:solidFill>
            </a:endParaRPr>
          </a:p>
        </p:txBody>
      </p:sp>
      <p:sp>
        <p:nvSpPr>
          <p:cNvPr id="10" name="Sağ Ok 9"/>
          <p:cNvSpPr/>
          <p:nvPr/>
        </p:nvSpPr>
        <p:spPr>
          <a:xfrm>
            <a:off x="8802624" y="197510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Sağ Ok 10"/>
          <p:cNvSpPr/>
          <p:nvPr/>
        </p:nvSpPr>
        <p:spPr>
          <a:xfrm>
            <a:off x="6967728" y="1975106"/>
            <a:ext cx="978408" cy="48463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2420112" y="19751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4352544" y="1975105"/>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030536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r>
              <a:rPr lang="tr-TR" dirty="0" smtClean="0"/>
              <a:t>Liderlik Metaforları</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a:solidFill>
                  <a:srgbClr val="990033"/>
                </a:solidFill>
              </a:rPr>
              <a:t>Ekosistem </a:t>
            </a:r>
            <a:r>
              <a:rPr lang="tr-TR" altLang="tr-TR" dirty="0" smtClean="0">
                <a:solidFill>
                  <a:srgbClr val="990033"/>
                </a:solidFill>
              </a:rPr>
              <a:t>Metaforu: </a:t>
            </a:r>
            <a:r>
              <a:rPr lang="tr-TR" altLang="tr-TR" dirty="0">
                <a:solidFill>
                  <a:schemeClr val="tx1"/>
                </a:solidFill>
              </a:rPr>
              <a:t>Sorunların kaynaklarının tek yönlü </a:t>
            </a:r>
            <a:r>
              <a:rPr lang="tr-TR" altLang="tr-TR" dirty="0" smtClean="0">
                <a:solidFill>
                  <a:schemeClr val="tx1"/>
                </a:solidFill>
              </a:rPr>
              <a:t>olduğuna </a:t>
            </a:r>
            <a:r>
              <a:rPr lang="tr-TR" altLang="tr-TR" dirty="0">
                <a:solidFill>
                  <a:schemeClr val="tx1"/>
                </a:solidFill>
              </a:rPr>
              <a:t>inanmayan, dönüştürücü etkiye sahip “karizmatik </a:t>
            </a:r>
            <a:r>
              <a:rPr lang="tr-TR" altLang="tr-TR" dirty="0" err="1">
                <a:solidFill>
                  <a:schemeClr val="tx1"/>
                </a:solidFill>
              </a:rPr>
              <a:t>lider”ler</a:t>
            </a:r>
            <a:r>
              <a:rPr lang="tr-TR" altLang="tr-TR" dirty="0">
                <a:solidFill>
                  <a:schemeClr val="tx1"/>
                </a:solidFill>
              </a:rPr>
              <a:t> tarafından bütüncül bir açıdan çözülmeye çalışıldığı etkileşim biçimi</a:t>
            </a:r>
            <a:r>
              <a:rPr lang="tr-TR" altLang="tr-TR" dirty="0" smtClean="0">
                <a:solidFill>
                  <a:schemeClr val="tx1"/>
                </a:solidFill>
              </a:rPr>
              <a:t>…</a:t>
            </a:r>
          </a:p>
        </p:txBody>
      </p:sp>
    </p:spTree>
    <p:extLst>
      <p:ext uri="{BB962C8B-B14F-4D97-AF65-F5344CB8AC3E}">
        <p14:creationId xmlns:p14="http://schemas.microsoft.com/office/powerpoint/2010/main" val="32923968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r>
              <a:rPr lang="tr-TR" dirty="0" smtClean="0"/>
              <a:t>Liderlik Metaforları</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smtClean="0">
                <a:solidFill>
                  <a:srgbClr val="990033"/>
                </a:solidFill>
              </a:rPr>
              <a:t>Ahlaki </a:t>
            </a:r>
            <a:r>
              <a:rPr lang="tr-TR" altLang="tr-TR" dirty="0">
                <a:solidFill>
                  <a:srgbClr val="990033"/>
                </a:solidFill>
              </a:rPr>
              <a:t>Anarşi </a:t>
            </a:r>
            <a:r>
              <a:rPr lang="tr-TR" altLang="tr-TR" dirty="0" smtClean="0">
                <a:solidFill>
                  <a:srgbClr val="990033"/>
                </a:solidFill>
              </a:rPr>
              <a:t>Metaforu: </a:t>
            </a:r>
            <a:r>
              <a:rPr lang="tr-TR" altLang="tr-TR" dirty="0">
                <a:solidFill>
                  <a:schemeClr val="tx1"/>
                </a:solidFill>
              </a:rPr>
              <a:t>Liderin örgütü “kaosun </a:t>
            </a:r>
            <a:r>
              <a:rPr lang="tr-TR" altLang="tr-TR" dirty="0" err="1">
                <a:solidFill>
                  <a:schemeClr val="tx1"/>
                </a:solidFill>
              </a:rPr>
              <a:t>eşiği”ne</a:t>
            </a:r>
            <a:r>
              <a:rPr lang="tr-TR" altLang="tr-TR" dirty="0">
                <a:solidFill>
                  <a:schemeClr val="tx1"/>
                </a:solidFill>
              </a:rPr>
              <a:t> getirip, sonar kendini durumun bir parçası olarak konumlandırarak izleyenlerini etkilediği liderlik biçimi…</a:t>
            </a:r>
            <a:endParaRPr lang="tr-TR" dirty="0"/>
          </a:p>
        </p:txBody>
      </p:sp>
    </p:spTree>
    <p:extLst>
      <p:ext uri="{BB962C8B-B14F-4D97-AF65-F5344CB8AC3E}">
        <p14:creationId xmlns:p14="http://schemas.microsoft.com/office/powerpoint/2010/main" val="2282073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r>
              <a:rPr lang="tr-TR" dirty="0" smtClean="0"/>
              <a:t>Liderlik Metaforları</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a:solidFill>
                  <a:srgbClr val="990033"/>
                </a:solidFill>
              </a:rPr>
              <a:t>Kültür </a:t>
            </a:r>
            <a:r>
              <a:rPr lang="tr-TR" altLang="tr-TR" dirty="0" smtClean="0">
                <a:solidFill>
                  <a:srgbClr val="990033"/>
                </a:solidFill>
              </a:rPr>
              <a:t>Metaforu: </a:t>
            </a:r>
            <a:r>
              <a:rPr lang="tr-TR" altLang="tr-TR" dirty="0">
                <a:solidFill>
                  <a:schemeClr val="tx1"/>
                </a:solidFill>
              </a:rPr>
              <a:t>Bellemlerden yararlanarak örgüt içinde bir normatif yapı kurma ve bunu yaymaya yönelik liderlik biçimi…</a:t>
            </a:r>
            <a:endParaRPr lang="tr-TR" dirty="0"/>
          </a:p>
        </p:txBody>
      </p:sp>
    </p:spTree>
    <p:extLst>
      <p:ext uri="{BB962C8B-B14F-4D97-AF65-F5344CB8AC3E}">
        <p14:creationId xmlns:p14="http://schemas.microsoft.com/office/powerpoint/2010/main" val="32923968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r>
              <a:rPr lang="tr-TR" dirty="0" smtClean="0"/>
              <a:t>Liderlik Metaforları</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a:solidFill>
                  <a:srgbClr val="990033"/>
                </a:solidFill>
              </a:rPr>
              <a:t>Politika </a:t>
            </a:r>
            <a:r>
              <a:rPr lang="tr-TR" altLang="tr-TR" dirty="0" smtClean="0">
                <a:solidFill>
                  <a:srgbClr val="990033"/>
                </a:solidFill>
              </a:rPr>
              <a:t>Metaforu: </a:t>
            </a:r>
            <a:r>
              <a:rPr lang="tr-TR" altLang="tr-TR" dirty="0">
                <a:solidFill>
                  <a:schemeClr val="tx1"/>
                </a:solidFill>
              </a:rPr>
              <a:t>Aktif pozitif, aktif negatif, pasif pozitif ve pasif negatif davranış biçimleri içerisinde, eşitlikçi ve demokratik yapılarda oluşan örgütsel çatışma ve sorunlar karşısında, </a:t>
            </a:r>
            <a:r>
              <a:rPr lang="tr-TR" altLang="tr-TR" dirty="0" err="1">
                <a:solidFill>
                  <a:schemeClr val="tx1"/>
                </a:solidFill>
              </a:rPr>
              <a:t>bütünleşikçi</a:t>
            </a:r>
            <a:r>
              <a:rPr lang="tr-TR" altLang="tr-TR" dirty="0">
                <a:solidFill>
                  <a:schemeClr val="tx1"/>
                </a:solidFill>
              </a:rPr>
              <a:t> bir tavırla “problem çözücü” rol üstlenen liderlik biçimi…</a:t>
            </a:r>
            <a:endParaRPr lang="tr-TR" dirty="0"/>
          </a:p>
        </p:txBody>
      </p:sp>
    </p:spTree>
    <p:extLst>
      <p:ext uri="{BB962C8B-B14F-4D97-AF65-F5344CB8AC3E}">
        <p14:creationId xmlns:p14="http://schemas.microsoft.com/office/powerpoint/2010/main" val="32923968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r>
              <a:rPr lang="tr-TR" dirty="0" smtClean="0"/>
              <a:t>Liderlik Metaforları</a:t>
            </a:r>
            <a:endParaRPr lang="tr-TR" dirty="0"/>
          </a:p>
        </p:txBody>
      </p:sp>
      <p:sp>
        <p:nvSpPr>
          <p:cNvPr id="3" name="Metin Yer Tutucusu 2"/>
          <p:cNvSpPr>
            <a:spLocks noGrp="1"/>
          </p:cNvSpPr>
          <p:nvPr>
            <p:ph type="body" sz="quarter" idx="12"/>
          </p:nvPr>
        </p:nvSpPr>
        <p:spPr>
          <a:xfrm>
            <a:off x="809625" y="1647825"/>
            <a:ext cx="10644437" cy="4435983"/>
          </a:xfrm>
        </p:spPr>
        <p:txBody>
          <a:bodyPr>
            <a:normAutofit fontScale="92500" lnSpcReduction="20000"/>
          </a:bodyPr>
          <a:lstStyle/>
          <a:p>
            <a:pPr marL="342900" indent="-342900">
              <a:buFont typeface="Arial" panose="020B0604020202020204" pitchFamily="34" charset="0"/>
              <a:buChar char="•"/>
            </a:pPr>
            <a:r>
              <a:rPr lang="tr-TR" altLang="tr-TR" dirty="0">
                <a:solidFill>
                  <a:srgbClr val="990033"/>
                </a:solidFill>
              </a:rPr>
              <a:t>Oto-Örgütlenme </a:t>
            </a:r>
            <a:r>
              <a:rPr lang="tr-TR" altLang="tr-TR" dirty="0" smtClean="0">
                <a:solidFill>
                  <a:srgbClr val="990033"/>
                </a:solidFill>
              </a:rPr>
              <a:t>Metaforları: </a:t>
            </a:r>
            <a:r>
              <a:rPr lang="tr-TR" altLang="tr-TR" dirty="0">
                <a:solidFill>
                  <a:schemeClr val="tx1"/>
                </a:solidFill>
              </a:rPr>
              <a:t>Kum tepecikleri metaforu</a:t>
            </a:r>
            <a:r>
              <a:rPr lang="tr-TR" altLang="tr-TR" dirty="0" smtClean="0">
                <a:solidFill>
                  <a:schemeClr val="tx1"/>
                </a:solidFill>
              </a:rPr>
              <a:t>, karıncalar </a:t>
            </a:r>
            <a:r>
              <a:rPr lang="tr-TR" altLang="tr-TR" dirty="0">
                <a:solidFill>
                  <a:schemeClr val="tx1"/>
                </a:solidFill>
              </a:rPr>
              <a:t>yuvası metaforu </a:t>
            </a:r>
            <a:r>
              <a:rPr lang="tr-TR" altLang="tr-TR" dirty="0" smtClean="0">
                <a:solidFill>
                  <a:schemeClr val="tx1"/>
                </a:solidFill>
              </a:rPr>
              <a:t>ve beyin metaforu…</a:t>
            </a:r>
          </a:p>
          <a:p>
            <a:pPr marL="342900" indent="-342900">
              <a:buFont typeface="Wingdings" panose="05000000000000000000" pitchFamily="2" charset="2"/>
              <a:buChar char="ü"/>
            </a:pPr>
            <a:r>
              <a:rPr lang="tr-TR" dirty="0">
                <a:solidFill>
                  <a:srgbClr val="C00000"/>
                </a:solidFill>
              </a:rPr>
              <a:t>Kum Tepecikleri </a:t>
            </a:r>
            <a:r>
              <a:rPr lang="tr-TR" dirty="0" smtClean="0">
                <a:solidFill>
                  <a:srgbClr val="C00000"/>
                </a:solidFill>
              </a:rPr>
              <a:t>Metaforu: </a:t>
            </a:r>
            <a:r>
              <a:rPr lang="tr-TR" dirty="0" smtClean="0"/>
              <a:t>Tepeciğin </a:t>
            </a:r>
            <a:r>
              <a:rPr lang="tr-TR" dirty="0"/>
              <a:t>eşik noktasına karşı geliştirilmiş öğrenme biçimine dayalı, kritik noktalara karşı farkındalık geliştirmiş liderlik biçimi</a:t>
            </a:r>
            <a:r>
              <a:rPr lang="tr-TR" dirty="0" smtClean="0"/>
              <a:t>…</a:t>
            </a:r>
          </a:p>
          <a:p>
            <a:pPr marL="342900" indent="-342900">
              <a:buFont typeface="Wingdings" panose="05000000000000000000" pitchFamily="2" charset="2"/>
              <a:buChar char="ü"/>
            </a:pPr>
            <a:r>
              <a:rPr lang="tr-TR" altLang="tr-TR" dirty="0">
                <a:solidFill>
                  <a:srgbClr val="990033"/>
                </a:solidFill>
              </a:rPr>
              <a:t>Karıncalar Yuvası </a:t>
            </a:r>
            <a:r>
              <a:rPr lang="tr-TR" altLang="tr-TR" dirty="0" smtClean="0">
                <a:solidFill>
                  <a:srgbClr val="990033"/>
                </a:solidFill>
              </a:rPr>
              <a:t>Metaforu: </a:t>
            </a:r>
            <a:r>
              <a:rPr lang="tr-TR" altLang="tr-TR" dirty="0" smtClean="0">
                <a:solidFill>
                  <a:schemeClr val="tx1"/>
                </a:solidFill>
              </a:rPr>
              <a:t>Kaotik </a:t>
            </a:r>
            <a:r>
              <a:rPr lang="tr-TR" altLang="tr-TR" dirty="0">
                <a:solidFill>
                  <a:schemeClr val="tx1"/>
                </a:solidFill>
              </a:rPr>
              <a:t>yapıların içerisindeki örtük düzene dayalı liderlik biçimi</a:t>
            </a:r>
            <a:r>
              <a:rPr lang="tr-TR" altLang="tr-TR" dirty="0" smtClean="0">
                <a:solidFill>
                  <a:schemeClr val="tx1"/>
                </a:solidFill>
              </a:rPr>
              <a:t>…</a:t>
            </a:r>
          </a:p>
          <a:p>
            <a:pPr marL="342900" indent="-342900">
              <a:buFont typeface="Wingdings" panose="05000000000000000000" pitchFamily="2" charset="2"/>
              <a:buChar char="ü"/>
            </a:pPr>
            <a:r>
              <a:rPr lang="tr-TR" altLang="tr-TR" dirty="0">
                <a:solidFill>
                  <a:srgbClr val="990033"/>
                </a:solidFill>
              </a:rPr>
              <a:t>Beyin </a:t>
            </a:r>
            <a:r>
              <a:rPr lang="tr-TR" altLang="tr-TR" dirty="0" smtClean="0">
                <a:solidFill>
                  <a:srgbClr val="990033"/>
                </a:solidFill>
              </a:rPr>
              <a:t>Metaforu: </a:t>
            </a:r>
            <a:r>
              <a:rPr lang="tr-TR" altLang="tr-TR" dirty="0" smtClean="0">
                <a:solidFill>
                  <a:schemeClr val="tx1"/>
                </a:solidFill>
              </a:rPr>
              <a:t>Bilgiyi </a:t>
            </a:r>
            <a:r>
              <a:rPr lang="tr-TR" altLang="tr-TR" dirty="0">
                <a:solidFill>
                  <a:schemeClr val="tx1"/>
                </a:solidFill>
              </a:rPr>
              <a:t>sinerji mantığına göre kullanan, başarı güdümlü, eylemleri taklit yeteneğine sahip, bütünsellik odaklı, sürekli yeniliği isteyen, hakikat arayışı içinde olan ve direngen lider profili</a:t>
            </a:r>
            <a:r>
              <a:rPr lang="tr-TR" altLang="tr-TR" dirty="0" smtClean="0">
                <a:solidFill>
                  <a:schemeClr val="tx1"/>
                </a:solidFill>
              </a:rPr>
              <a:t>…</a:t>
            </a:r>
          </a:p>
          <a:p>
            <a:pPr marL="342900" indent="-342900">
              <a:buFont typeface="Wingdings" panose="05000000000000000000" pitchFamily="2" charset="2"/>
              <a:buChar char="Ø"/>
            </a:pPr>
            <a:r>
              <a:rPr lang="tr-TR" altLang="tr-TR" dirty="0" smtClean="0">
                <a:solidFill>
                  <a:schemeClr val="tx1"/>
                </a:solidFill>
              </a:rPr>
              <a:t>[</a:t>
            </a:r>
            <a:r>
              <a:rPr lang="tr-TR" altLang="tr-TR" dirty="0" err="1" smtClean="0">
                <a:solidFill>
                  <a:srgbClr val="990033"/>
                </a:solidFill>
              </a:rPr>
              <a:t>Pygmalion</a:t>
            </a:r>
            <a:r>
              <a:rPr lang="tr-TR" altLang="tr-TR" dirty="0" smtClean="0">
                <a:solidFill>
                  <a:srgbClr val="990033"/>
                </a:solidFill>
              </a:rPr>
              <a:t> etkisi</a:t>
            </a:r>
            <a:r>
              <a:rPr lang="tr-TR" altLang="tr-TR" dirty="0" smtClean="0">
                <a:solidFill>
                  <a:schemeClr val="tx1"/>
                </a:solidFill>
              </a:rPr>
              <a:t>: kendilerinden </a:t>
            </a:r>
            <a:r>
              <a:rPr lang="tr-TR" altLang="tr-TR" dirty="0">
                <a:solidFill>
                  <a:schemeClr val="tx1"/>
                </a:solidFill>
              </a:rPr>
              <a:t>beklenen şeyleri yapan astlara konumundaki izleyenlere karşı, beklenti ve davranış biçimi oluşturarak performans ve kariyerini etkilemek</a:t>
            </a:r>
            <a:r>
              <a:rPr lang="tr-TR" altLang="tr-TR" dirty="0" smtClean="0">
                <a:solidFill>
                  <a:schemeClr val="tx1"/>
                </a:solidFill>
              </a:rPr>
              <a:t>…]</a:t>
            </a:r>
            <a:endParaRPr lang="tr-TR" dirty="0"/>
          </a:p>
        </p:txBody>
      </p:sp>
    </p:spTree>
    <p:extLst>
      <p:ext uri="{BB962C8B-B14F-4D97-AF65-F5344CB8AC3E}">
        <p14:creationId xmlns:p14="http://schemas.microsoft.com/office/powerpoint/2010/main" val="31529954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r>
              <a:rPr lang="tr-TR" dirty="0" smtClean="0"/>
              <a:t>Liderlik Metaforları</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a:solidFill>
                  <a:srgbClr val="990033"/>
                </a:solidFill>
              </a:rPr>
              <a:t>Organizma </a:t>
            </a:r>
            <a:r>
              <a:rPr lang="tr-TR" altLang="tr-TR" dirty="0" smtClean="0">
                <a:solidFill>
                  <a:srgbClr val="990033"/>
                </a:solidFill>
              </a:rPr>
              <a:t>Metaforu: </a:t>
            </a:r>
            <a:r>
              <a:rPr lang="tr-TR" altLang="tr-TR" dirty="0" err="1">
                <a:solidFill>
                  <a:srgbClr val="990033"/>
                </a:solidFill>
              </a:rPr>
              <a:t>Entropi</a:t>
            </a:r>
            <a:r>
              <a:rPr lang="tr-TR" altLang="tr-TR" dirty="0">
                <a:solidFill>
                  <a:srgbClr val="990033"/>
                </a:solidFill>
              </a:rPr>
              <a:t> </a:t>
            </a:r>
            <a:r>
              <a:rPr lang="tr-TR" altLang="tr-TR" dirty="0">
                <a:solidFill>
                  <a:schemeClr val="tx1"/>
                </a:solidFill>
              </a:rPr>
              <a:t>durumu karşısında, örgütün devamlılığını sağlamak için </a:t>
            </a:r>
            <a:r>
              <a:rPr lang="tr-TR" altLang="tr-TR" dirty="0" err="1">
                <a:solidFill>
                  <a:srgbClr val="990033"/>
                </a:solidFill>
              </a:rPr>
              <a:t>homeostasis</a:t>
            </a:r>
            <a:r>
              <a:rPr lang="tr-TR" altLang="tr-TR" dirty="0">
                <a:solidFill>
                  <a:schemeClr val="tx1"/>
                </a:solidFill>
              </a:rPr>
              <a:t> etkisini yaratmayı amaçlayan durumsal liderlik biçimi….</a:t>
            </a:r>
            <a:endParaRPr lang="tr-TR" dirty="0"/>
          </a:p>
        </p:txBody>
      </p:sp>
    </p:spTree>
    <p:extLst>
      <p:ext uri="{BB962C8B-B14F-4D97-AF65-F5344CB8AC3E}">
        <p14:creationId xmlns:p14="http://schemas.microsoft.com/office/powerpoint/2010/main" val="16536032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r>
              <a:rPr lang="tr-TR" dirty="0" smtClean="0"/>
              <a:t>Liderlik Metaforları</a:t>
            </a:r>
            <a:endParaRPr lang="tr-TR" dirty="0"/>
          </a:p>
        </p:txBody>
      </p:sp>
      <p:sp>
        <p:nvSpPr>
          <p:cNvPr id="3" name="Metin Yer Tutucusu 2"/>
          <p:cNvSpPr>
            <a:spLocks noGrp="1"/>
          </p:cNvSpPr>
          <p:nvPr>
            <p:ph type="body" sz="quarter" idx="12"/>
          </p:nvPr>
        </p:nvSpPr>
        <p:spPr>
          <a:xfrm>
            <a:off x="809625" y="1647825"/>
            <a:ext cx="10644437" cy="4545711"/>
          </a:xfrm>
        </p:spPr>
        <p:txBody>
          <a:bodyPr>
            <a:normAutofit/>
          </a:bodyPr>
          <a:lstStyle/>
          <a:p>
            <a:pPr marL="342900" indent="-342900">
              <a:buFont typeface="Arial" panose="020B0604020202020204" pitchFamily="34" charset="0"/>
              <a:buChar char="•"/>
            </a:pPr>
            <a:r>
              <a:rPr lang="tr-TR" altLang="tr-TR" dirty="0">
                <a:solidFill>
                  <a:srgbClr val="990033"/>
                </a:solidFill>
              </a:rPr>
              <a:t>Renk </a:t>
            </a:r>
            <a:r>
              <a:rPr lang="tr-TR" altLang="tr-TR" dirty="0" smtClean="0">
                <a:solidFill>
                  <a:srgbClr val="990033"/>
                </a:solidFill>
              </a:rPr>
              <a:t>Metaforları: </a:t>
            </a:r>
            <a:r>
              <a:rPr lang="tr-TR" altLang="tr-TR" dirty="0">
                <a:solidFill>
                  <a:schemeClr val="tx1"/>
                </a:solidFill>
              </a:rPr>
              <a:t>Mavi ve </a:t>
            </a:r>
            <a:r>
              <a:rPr lang="tr-TR" altLang="tr-TR" dirty="0" smtClean="0">
                <a:solidFill>
                  <a:schemeClr val="tx1"/>
                </a:solidFill>
              </a:rPr>
              <a:t>turuncu renk metaforu ve 6 şapkalı düşünme tekniği…</a:t>
            </a:r>
          </a:p>
          <a:p>
            <a:pPr marL="342900" indent="-342900">
              <a:buFont typeface="Wingdings" panose="05000000000000000000" pitchFamily="2" charset="2"/>
              <a:buChar char="ü"/>
            </a:pPr>
            <a:r>
              <a:rPr lang="tr-TR" altLang="tr-TR" sz="1800" dirty="0">
                <a:solidFill>
                  <a:srgbClr val="990033"/>
                </a:solidFill>
              </a:rPr>
              <a:t>Mavi ve Turuncu Renk </a:t>
            </a:r>
            <a:r>
              <a:rPr lang="tr-TR" altLang="tr-TR" sz="1800" dirty="0" smtClean="0">
                <a:solidFill>
                  <a:srgbClr val="990033"/>
                </a:solidFill>
              </a:rPr>
              <a:t>Metaforu: </a:t>
            </a:r>
            <a:r>
              <a:rPr lang="tr-TR" altLang="tr-TR" sz="1800" dirty="0" smtClean="0">
                <a:solidFill>
                  <a:schemeClr val="tx1"/>
                </a:solidFill>
              </a:rPr>
              <a:t>Yaşamı </a:t>
            </a:r>
            <a:r>
              <a:rPr lang="tr-TR" altLang="tr-TR" sz="1800" dirty="0">
                <a:solidFill>
                  <a:schemeClr val="tx1"/>
                </a:solidFill>
              </a:rPr>
              <a:t>boyunca topladığı bireyin</a:t>
            </a:r>
            <a:r>
              <a:rPr lang="tr-TR" altLang="tr-TR" sz="1800" dirty="0">
                <a:solidFill>
                  <a:srgbClr val="990033"/>
                </a:solidFill>
              </a:rPr>
              <a:t> </a:t>
            </a:r>
            <a:r>
              <a:rPr lang="tr-TR" altLang="tr-TR" sz="1800" dirty="0">
                <a:solidFill>
                  <a:schemeClr val="tx1"/>
                </a:solidFill>
              </a:rPr>
              <a:t>yeteneklerini, değerini ve sorumlulukların anlatan</a:t>
            </a:r>
            <a:r>
              <a:rPr lang="tr-TR" altLang="tr-TR" sz="1800" dirty="0">
                <a:solidFill>
                  <a:srgbClr val="990033"/>
                </a:solidFill>
              </a:rPr>
              <a:t> mavi kartlar </a:t>
            </a:r>
            <a:r>
              <a:rPr lang="tr-TR" altLang="tr-TR" sz="1800" dirty="0">
                <a:solidFill>
                  <a:schemeClr val="tx1"/>
                </a:solidFill>
              </a:rPr>
              <a:t>veya tam tersini anlatan</a:t>
            </a:r>
            <a:r>
              <a:rPr lang="tr-TR" altLang="tr-TR" sz="1800" dirty="0">
                <a:solidFill>
                  <a:srgbClr val="990033"/>
                </a:solidFill>
              </a:rPr>
              <a:t> turuncu kartlara </a:t>
            </a:r>
            <a:r>
              <a:rPr lang="tr-TR" altLang="tr-TR" sz="1800" dirty="0">
                <a:solidFill>
                  <a:schemeClr val="tx1"/>
                </a:solidFill>
              </a:rPr>
              <a:t>göre belirim kazanan liderlik tipolojileri…</a:t>
            </a:r>
            <a:r>
              <a:rPr lang="tr-TR" altLang="tr-TR" sz="1800" dirty="0">
                <a:solidFill>
                  <a:srgbClr val="990033"/>
                </a:solidFill>
              </a:rPr>
              <a:t> </a:t>
            </a:r>
            <a:endParaRPr lang="tr-TR" altLang="tr-TR" sz="1800" dirty="0" smtClean="0">
              <a:solidFill>
                <a:srgbClr val="990033"/>
              </a:solidFill>
            </a:endParaRPr>
          </a:p>
          <a:p>
            <a:pPr marL="342900" indent="-342900">
              <a:buFont typeface="Wingdings" panose="05000000000000000000" pitchFamily="2" charset="2"/>
              <a:buChar char="ü"/>
            </a:pPr>
            <a:r>
              <a:rPr lang="tr-TR" altLang="tr-TR" sz="1800" dirty="0">
                <a:solidFill>
                  <a:srgbClr val="990033"/>
                </a:solidFill>
              </a:rPr>
              <a:t>6 Şapkalı Düşünme </a:t>
            </a:r>
            <a:r>
              <a:rPr lang="tr-TR" altLang="tr-TR" sz="1800" dirty="0" smtClean="0">
                <a:solidFill>
                  <a:srgbClr val="990033"/>
                </a:solidFill>
              </a:rPr>
              <a:t>Tekniği: </a:t>
            </a:r>
            <a:r>
              <a:rPr lang="tr-TR" altLang="tr-TR" sz="1800" dirty="0" smtClean="0">
                <a:solidFill>
                  <a:schemeClr val="tx1"/>
                </a:solidFill>
              </a:rPr>
              <a:t>Arı </a:t>
            </a:r>
            <a:r>
              <a:rPr lang="tr-TR" altLang="tr-TR" sz="1800" dirty="0">
                <a:solidFill>
                  <a:schemeClr val="tx1"/>
                </a:solidFill>
              </a:rPr>
              <a:t>olgular, bilgiler ve sayılar için kullanılan</a:t>
            </a:r>
            <a:r>
              <a:rPr lang="tr-TR" altLang="tr-TR" sz="1800" dirty="0">
                <a:solidFill>
                  <a:srgbClr val="990033"/>
                </a:solidFill>
              </a:rPr>
              <a:t> beyaz şapka</a:t>
            </a:r>
            <a:r>
              <a:rPr lang="tr-TR" altLang="tr-TR" sz="1800" dirty="0">
                <a:solidFill>
                  <a:schemeClr val="tx1"/>
                </a:solidFill>
              </a:rPr>
              <a:t>;</a:t>
            </a:r>
            <a:r>
              <a:rPr lang="tr-TR" altLang="tr-TR" sz="1800" dirty="0">
                <a:solidFill>
                  <a:srgbClr val="990033"/>
                </a:solidFill>
              </a:rPr>
              <a:t> </a:t>
            </a:r>
            <a:r>
              <a:rPr lang="tr-TR" altLang="tr-TR" sz="1800" dirty="0">
                <a:solidFill>
                  <a:schemeClr val="tx1"/>
                </a:solidFill>
              </a:rPr>
              <a:t>tutkular, önseziler ve sezgileri ifade eden</a:t>
            </a:r>
            <a:r>
              <a:rPr lang="tr-TR" altLang="tr-TR" sz="1800" dirty="0">
                <a:solidFill>
                  <a:srgbClr val="990033"/>
                </a:solidFill>
              </a:rPr>
              <a:t> kırmızı şapka</a:t>
            </a:r>
            <a:r>
              <a:rPr lang="tr-TR" altLang="tr-TR" sz="1800" dirty="0">
                <a:solidFill>
                  <a:schemeClr val="tx1"/>
                </a:solidFill>
              </a:rPr>
              <a:t>;</a:t>
            </a:r>
            <a:r>
              <a:rPr lang="tr-TR" altLang="tr-TR" sz="1800" dirty="0">
                <a:solidFill>
                  <a:srgbClr val="990033"/>
                </a:solidFill>
              </a:rPr>
              <a:t> </a:t>
            </a:r>
            <a:r>
              <a:rPr lang="tr-TR" altLang="tr-TR" sz="1800" dirty="0">
                <a:solidFill>
                  <a:schemeClr val="tx1"/>
                </a:solidFill>
              </a:rPr>
              <a:t>olumsuz</a:t>
            </a:r>
            <a:r>
              <a:rPr lang="tr-TR" altLang="tr-TR" sz="1800" dirty="0">
                <a:solidFill>
                  <a:srgbClr val="990033"/>
                </a:solidFill>
              </a:rPr>
              <a:t> </a:t>
            </a:r>
            <a:r>
              <a:rPr lang="tr-TR" altLang="tr-TR" sz="1800" dirty="0">
                <a:solidFill>
                  <a:schemeClr val="tx1"/>
                </a:solidFill>
              </a:rPr>
              <a:t>yargılar ve olayın neden yapılamayacağında kullanılan</a:t>
            </a:r>
            <a:r>
              <a:rPr lang="tr-TR" altLang="tr-TR" sz="1800" dirty="0">
                <a:solidFill>
                  <a:srgbClr val="990033"/>
                </a:solidFill>
              </a:rPr>
              <a:t> siyah şapka</a:t>
            </a:r>
            <a:r>
              <a:rPr lang="tr-TR" altLang="tr-TR" sz="1800" dirty="0">
                <a:solidFill>
                  <a:schemeClr val="tx1"/>
                </a:solidFill>
              </a:rPr>
              <a:t>;</a:t>
            </a:r>
            <a:r>
              <a:rPr lang="tr-TR" altLang="tr-TR" sz="1800" dirty="0">
                <a:solidFill>
                  <a:srgbClr val="990033"/>
                </a:solidFill>
              </a:rPr>
              <a:t> </a:t>
            </a:r>
            <a:r>
              <a:rPr lang="tr-TR" altLang="tr-TR" sz="1800" dirty="0">
                <a:solidFill>
                  <a:schemeClr val="tx1"/>
                </a:solidFill>
              </a:rPr>
              <a:t>iyimserlik, olumluluk, yapıcılık ve fırsatların değerlendirilmesini öngören</a:t>
            </a:r>
            <a:r>
              <a:rPr lang="tr-TR" altLang="tr-TR" sz="1800" dirty="0">
                <a:solidFill>
                  <a:srgbClr val="990033"/>
                </a:solidFill>
              </a:rPr>
              <a:t> sarı şapka</a:t>
            </a:r>
            <a:r>
              <a:rPr lang="tr-TR" altLang="tr-TR" sz="1800" dirty="0">
                <a:solidFill>
                  <a:schemeClr val="tx1"/>
                </a:solidFill>
              </a:rPr>
              <a:t>; yaratıcılık, hareket ve verimliliğe vurgu yapan</a:t>
            </a:r>
            <a:r>
              <a:rPr lang="tr-TR" altLang="tr-TR" sz="1800" dirty="0">
                <a:solidFill>
                  <a:srgbClr val="990033"/>
                </a:solidFill>
              </a:rPr>
              <a:t> yeşil şapka</a:t>
            </a:r>
            <a:r>
              <a:rPr lang="tr-TR" altLang="tr-TR" sz="1800" dirty="0">
                <a:solidFill>
                  <a:schemeClr val="tx1"/>
                </a:solidFill>
              </a:rPr>
              <a:t>; serinkanlılık, kontrol, uyum ve düşünmeyi esas alan</a:t>
            </a:r>
            <a:r>
              <a:rPr lang="tr-TR" altLang="tr-TR" sz="1800" dirty="0">
                <a:solidFill>
                  <a:srgbClr val="990033"/>
                </a:solidFill>
              </a:rPr>
              <a:t> mavi şapka</a:t>
            </a:r>
            <a:r>
              <a:rPr lang="tr-TR" altLang="tr-TR" sz="1800" dirty="0">
                <a:solidFill>
                  <a:schemeClr val="tx1"/>
                </a:solidFill>
              </a:rPr>
              <a:t>ların duruma göre lider tarafından kullanılmasını esasa alan bir yönteme vurgu yapar…</a:t>
            </a:r>
            <a:endParaRPr lang="tr-TR" sz="1800" dirty="0"/>
          </a:p>
        </p:txBody>
      </p:sp>
    </p:spTree>
    <p:extLst>
      <p:ext uri="{BB962C8B-B14F-4D97-AF65-F5344CB8AC3E}">
        <p14:creationId xmlns:p14="http://schemas.microsoft.com/office/powerpoint/2010/main" val="3996052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p:txBody>
          <a:bodyPr/>
          <a:lstStyle/>
          <a:p>
            <a:r>
              <a:rPr lang="tr-TR" dirty="0" smtClean="0"/>
              <a:t>Liderlik Metaforları</a:t>
            </a:r>
            <a:endParaRPr lang="tr-TR" dirty="0"/>
          </a:p>
        </p:txBody>
      </p:sp>
      <p:sp>
        <p:nvSpPr>
          <p:cNvPr id="3" name="Metin Yer Tutucusu 2"/>
          <p:cNvSpPr>
            <a:spLocks noGrp="1"/>
          </p:cNvSpPr>
          <p:nvPr>
            <p:ph type="body" sz="quarter" idx="12"/>
          </p:nvPr>
        </p:nvSpPr>
        <p:spPr/>
        <p:txBody>
          <a:bodyPr/>
          <a:lstStyle/>
          <a:p>
            <a:pPr marL="342900" indent="-342900">
              <a:buFont typeface="Arial" panose="020B0604020202020204" pitchFamily="34" charset="0"/>
              <a:buChar char="•"/>
            </a:pPr>
            <a:r>
              <a:rPr lang="tr-TR" altLang="tr-TR" dirty="0">
                <a:solidFill>
                  <a:srgbClr val="990033"/>
                </a:solidFill>
              </a:rPr>
              <a:t>Dönüşüm </a:t>
            </a:r>
            <a:r>
              <a:rPr lang="tr-TR" altLang="tr-TR" dirty="0" smtClean="0">
                <a:solidFill>
                  <a:srgbClr val="990033"/>
                </a:solidFill>
              </a:rPr>
              <a:t>Metaforu: </a:t>
            </a:r>
            <a:r>
              <a:rPr lang="tr-TR" altLang="tr-TR" dirty="0">
                <a:solidFill>
                  <a:schemeClr val="tx1"/>
                </a:solidFill>
              </a:rPr>
              <a:t>Açıklık, </a:t>
            </a:r>
            <a:r>
              <a:rPr lang="tr-TR" altLang="tr-TR" dirty="0" err="1">
                <a:solidFill>
                  <a:schemeClr val="tx1"/>
                </a:solidFill>
              </a:rPr>
              <a:t>destekleyicilik</a:t>
            </a:r>
            <a:r>
              <a:rPr lang="tr-TR" altLang="tr-TR" dirty="0">
                <a:solidFill>
                  <a:schemeClr val="tx1"/>
                </a:solidFill>
              </a:rPr>
              <a:t>, esinlendirme ve takım kurma özelliklerine dayalı örgütü bir durumdan başka bir duruma dönüştürme esasına dayanan liderlik biçimi…</a:t>
            </a:r>
            <a:endParaRPr lang="tr-TR" dirty="0"/>
          </a:p>
        </p:txBody>
      </p:sp>
    </p:spTree>
    <p:extLst>
      <p:ext uri="{BB962C8B-B14F-4D97-AF65-F5344CB8AC3E}">
        <p14:creationId xmlns:p14="http://schemas.microsoft.com/office/powerpoint/2010/main" val="2287213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3" name="Metin Yer Tutucusu 2"/>
          <p:cNvSpPr>
            <a:spLocks noGrp="1"/>
          </p:cNvSpPr>
          <p:nvPr>
            <p:ph type="body" sz="quarter" idx="11"/>
          </p:nvPr>
        </p:nvSpPr>
        <p:spPr/>
        <p:txBody>
          <a:bodyPr/>
          <a:lstStyle/>
          <a:p>
            <a:pPr marL="342900" indent="-342900">
              <a:buFont typeface="Arial" panose="020B0604020202020204" pitchFamily="34" charset="0"/>
              <a:buChar char="•"/>
            </a:pPr>
            <a:endParaRPr lang="tr-TR" dirty="0"/>
          </a:p>
        </p:txBody>
      </p:sp>
      <p:sp>
        <p:nvSpPr>
          <p:cNvPr id="5" name="Metin Yer Tutucusu 4"/>
          <p:cNvSpPr>
            <a:spLocks noGrp="1"/>
          </p:cNvSpPr>
          <p:nvPr>
            <p:ph type="body" sz="quarter" idx="12"/>
          </p:nvPr>
        </p:nvSpPr>
        <p:spPr/>
        <p:txBody>
          <a:bodyPr/>
          <a:lstStyle/>
          <a:p>
            <a:pPr marL="342900" indent="-342900">
              <a:buFont typeface="Arial" panose="020B0604020202020204" pitchFamily="34" charset="0"/>
              <a:buChar char="•"/>
            </a:pPr>
            <a:endParaRPr lang="tr-TR" dirty="0" smtClean="0"/>
          </a:p>
          <a:p>
            <a:pPr marL="342900" indent="-342900">
              <a:buFont typeface="Arial" panose="020B0604020202020204" pitchFamily="34" charset="0"/>
              <a:buChar char="•"/>
            </a:pPr>
            <a:endParaRPr lang="tr-TR" dirty="0"/>
          </a:p>
          <a:p>
            <a:r>
              <a:rPr lang="tr-TR" dirty="0" smtClean="0"/>
              <a:t>Liderlik </a:t>
            </a:r>
            <a:r>
              <a:rPr lang="tr-TR" dirty="0"/>
              <a:t>kavramı, türleri ve metaforları ile birlikte düşündüğünüzde, kurum içi iletişim ve liderlik arasında nasıl bir bağlantı vardır?</a:t>
            </a:r>
          </a:p>
        </p:txBody>
      </p:sp>
    </p:spTree>
    <p:extLst>
      <p:ext uri="{BB962C8B-B14F-4D97-AF65-F5344CB8AC3E}">
        <p14:creationId xmlns:p14="http://schemas.microsoft.com/office/powerpoint/2010/main" val="31529954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p:txBody>
          <a:bodyPr/>
          <a:lstStyle/>
          <a:p>
            <a:r>
              <a:rPr lang="tr-TR" b="1" dirty="0" smtClean="0">
                <a:solidFill>
                  <a:srgbClr val="C00000"/>
                </a:solidFill>
              </a:rPr>
              <a:t>İlginiz için teşekkür ederim….</a:t>
            </a:r>
            <a:endParaRPr lang="tr-TR" b="1" dirty="0">
              <a:solidFill>
                <a:srgbClr val="C00000"/>
              </a:solidFill>
            </a:endParaRPr>
          </a:p>
        </p:txBody>
      </p:sp>
    </p:spTree>
    <p:extLst>
      <p:ext uri="{BB962C8B-B14F-4D97-AF65-F5344CB8AC3E}">
        <p14:creationId xmlns:p14="http://schemas.microsoft.com/office/powerpoint/2010/main" val="1522764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4242816" y="1063625"/>
            <a:ext cx="3703320" cy="395288"/>
          </a:xfrm>
        </p:spPr>
        <p:txBody>
          <a:bodyPr/>
          <a:lstStyle/>
          <a:p>
            <a:r>
              <a:rPr lang="tr-TR" dirty="0"/>
              <a:t>Yönetim-Liderlik Ölçeği</a:t>
            </a:r>
          </a:p>
        </p:txBody>
      </p:sp>
      <p:sp>
        <p:nvSpPr>
          <p:cNvPr id="3" name="Metin Yer Tutucusu 2"/>
          <p:cNvSpPr>
            <a:spLocks noGrp="1"/>
          </p:cNvSpPr>
          <p:nvPr>
            <p:ph type="body" sz="quarter" idx="12"/>
          </p:nvPr>
        </p:nvSpPr>
        <p:spPr/>
        <p:txBody>
          <a:bodyPr>
            <a:normAutofit/>
          </a:bodyPr>
          <a:lstStyle/>
          <a:p>
            <a:endParaRPr lang="tr-TR" dirty="0" smtClean="0"/>
          </a:p>
          <a:p>
            <a:endParaRPr lang="tr-TR" dirty="0"/>
          </a:p>
          <a:p>
            <a:pPr algn="ctr"/>
            <a:r>
              <a:rPr lang="tr-TR" altLang="tr-TR" sz="1600" dirty="0" smtClean="0">
                <a:solidFill>
                  <a:schemeClr val="tx1"/>
                </a:solidFill>
              </a:rPr>
              <a:t>Bir personele görev verdiğimde;</a:t>
            </a:r>
          </a:p>
          <a:p>
            <a:pPr algn="ctr"/>
            <a:r>
              <a:rPr lang="tr-TR" altLang="tr-TR" sz="1800" dirty="0">
                <a:solidFill>
                  <a:schemeClr val="accent1">
                    <a:lumMod val="75000"/>
                  </a:schemeClr>
                </a:solidFill>
              </a:rPr>
              <a:t>E</a:t>
            </a:r>
            <a:r>
              <a:rPr lang="tr-TR" altLang="tr-TR" sz="1800" dirty="0" smtClean="0">
                <a:solidFill>
                  <a:schemeClr val="accent1">
                    <a:lumMod val="75000"/>
                  </a:schemeClr>
                </a:solidFill>
              </a:rPr>
              <a:t>n ince ayrıntısına kadar kontrol ederim. </a:t>
            </a:r>
            <a:r>
              <a:rPr lang="tr-TR" altLang="tr-TR" sz="1800" dirty="0" smtClean="0">
                <a:solidFill>
                  <a:srgbClr val="C00000"/>
                </a:solidFill>
              </a:rPr>
              <a:t>Yapacağı işi söyler, gerekirse yardım ederim.</a:t>
            </a:r>
            <a:endParaRPr lang="tr-TR" sz="1800" dirty="0">
              <a:solidFill>
                <a:srgbClr val="C00000"/>
              </a:solidFill>
            </a:endParaRPr>
          </a:p>
        </p:txBody>
      </p:sp>
      <p:sp>
        <p:nvSpPr>
          <p:cNvPr id="10" name="Sağ Ok 9"/>
          <p:cNvSpPr/>
          <p:nvPr/>
        </p:nvSpPr>
        <p:spPr>
          <a:xfrm>
            <a:off x="8802624" y="197510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Sağ Ok 10"/>
          <p:cNvSpPr/>
          <p:nvPr/>
        </p:nvSpPr>
        <p:spPr>
          <a:xfrm>
            <a:off x="6967728" y="1975106"/>
            <a:ext cx="978408" cy="48463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2420112" y="19751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4352544" y="1975105"/>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65876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4242816" y="1063625"/>
            <a:ext cx="3703320" cy="395288"/>
          </a:xfrm>
        </p:spPr>
        <p:txBody>
          <a:bodyPr/>
          <a:lstStyle/>
          <a:p>
            <a:r>
              <a:rPr lang="tr-TR" dirty="0"/>
              <a:t>Yönetim-Liderlik Ölçeği</a:t>
            </a:r>
          </a:p>
        </p:txBody>
      </p:sp>
      <p:sp>
        <p:nvSpPr>
          <p:cNvPr id="3" name="Metin Yer Tutucusu 2"/>
          <p:cNvSpPr>
            <a:spLocks noGrp="1"/>
          </p:cNvSpPr>
          <p:nvPr>
            <p:ph type="body" sz="quarter" idx="12"/>
          </p:nvPr>
        </p:nvSpPr>
        <p:spPr/>
        <p:txBody>
          <a:bodyPr>
            <a:normAutofit/>
          </a:bodyPr>
          <a:lstStyle/>
          <a:p>
            <a:endParaRPr lang="tr-TR" dirty="0" smtClean="0"/>
          </a:p>
          <a:p>
            <a:endParaRPr lang="tr-TR" dirty="0"/>
          </a:p>
          <a:p>
            <a:pPr algn="ctr"/>
            <a:r>
              <a:rPr lang="tr-TR" altLang="tr-TR" sz="1600" dirty="0" smtClean="0">
                <a:solidFill>
                  <a:schemeClr val="tx1"/>
                </a:solidFill>
              </a:rPr>
              <a:t>Bir yerde konuşma yapacaksam;</a:t>
            </a:r>
          </a:p>
          <a:p>
            <a:pPr algn="ctr"/>
            <a:r>
              <a:rPr lang="tr-TR" altLang="tr-TR" sz="1800" dirty="0" smtClean="0">
                <a:solidFill>
                  <a:schemeClr val="accent1">
                    <a:lumMod val="75000"/>
                  </a:schemeClr>
                </a:solidFill>
              </a:rPr>
              <a:t>Benim için güzel bir metin hazırlatırım. </a:t>
            </a:r>
            <a:r>
              <a:rPr lang="tr-TR" altLang="tr-TR" sz="1800" dirty="0" smtClean="0">
                <a:solidFill>
                  <a:srgbClr val="C00000"/>
                </a:solidFill>
              </a:rPr>
              <a:t>Konuşma metnimi kendim yazarım.</a:t>
            </a:r>
            <a:endParaRPr lang="tr-TR" sz="1800" dirty="0">
              <a:solidFill>
                <a:srgbClr val="C00000"/>
              </a:solidFill>
            </a:endParaRPr>
          </a:p>
        </p:txBody>
      </p:sp>
      <p:sp>
        <p:nvSpPr>
          <p:cNvPr id="10" name="Sağ Ok 9"/>
          <p:cNvSpPr/>
          <p:nvPr/>
        </p:nvSpPr>
        <p:spPr>
          <a:xfrm>
            <a:off x="8802624" y="197510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Sağ Ok 10"/>
          <p:cNvSpPr/>
          <p:nvPr/>
        </p:nvSpPr>
        <p:spPr>
          <a:xfrm>
            <a:off x="6967728" y="1975106"/>
            <a:ext cx="978408" cy="48463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2420112" y="19751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4352544" y="1975105"/>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49662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4242816" y="1063625"/>
            <a:ext cx="3703320" cy="395288"/>
          </a:xfrm>
        </p:spPr>
        <p:txBody>
          <a:bodyPr/>
          <a:lstStyle/>
          <a:p>
            <a:r>
              <a:rPr lang="tr-TR" dirty="0"/>
              <a:t>Yönetim-Liderlik Ölçeği</a:t>
            </a:r>
          </a:p>
        </p:txBody>
      </p:sp>
      <p:sp>
        <p:nvSpPr>
          <p:cNvPr id="3" name="Metin Yer Tutucusu 2"/>
          <p:cNvSpPr>
            <a:spLocks noGrp="1"/>
          </p:cNvSpPr>
          <p:nvPr>
            <p:ph type="body" sz="quarter" idx="12"/>
          </p:nvPr>
        </p:nvSpPr>
        <p:spPr>
          <a:xfrm>
            <a:off x="231648" y="1647825"/>
            <a:ext cx="11740895" cy="4143375"/>
          </a:xfrm>
        </p:spPr>
        <p:txBody>
          <a:bodyPr>
            <a:normAutofit/>
          </a:bodyPr>
          <a:lstStyle/>
          <a:p>
            <a:endParaRPr lang="tr-TR" dirty="0" smtClean="0"/>
          </a:p>
          <a:p>
            <a:endParaRPr lang="tr-TR" dirty="0"/>
          </a:p>
          <a:p>
            <a:pPr algn="ctr"/>
            <a:r>
              <a:rPr lang="tr-TR" altLang="tr-TR" sz="1600" dirty="0" smtClean="0">
                <a:solidFill>
                  <a:schemeClr val="tx1"/>
                </a:solidFill>
              </a:rPr>
              <a:t>İnsanlara kendimi saydırmak için;</a:t>
            </a:r>
          </a:p>
          <a:p>
            <a:pPr algn="ctr"/>
            <a:r>
              <a:rPr lang="tr-TR" altLang="tr-TR" sz="1800" dirty="0" smtClean="0">
                <a:solidFill>
                  <a:schemeClr val="accent1">
                    <a:lumMod val="75000"/>
                  </a:schemeClr>
                </a:solidFill>
              </a:rPr>
              <a:t>Hiçbir şey yapmama gerek yok. Kapımdaki levha yeterlidir. </a:t>
            </a:r>
            <a:r>
              <a:rPr lang="tr-TR" altLang="tr-TR" sz="1800" dirty="0" smtClean="0">
                <a:solidFill>
                  <a:srgbClr val="C00000"/>
                </a:solidFill>
              </a:rPr>
              <a:t>Emek önemlidir. Aramızda hukukun inşa edilmesi gerekir.</a:t>
            </a:r>
            <a:endParaRPr lang="tr-TR" sz="1800" dirty="0">
              <a:solidFill>
                <a:srgbClr val="C00000"/>
              </a:solidFill>
            </a:endParaRPr>
          </a:p>
        </p:txBody>
      </p:sp>
      <p:sp>
        <p:nvSpPr>
          <p:cNvPr id="10" name="Sağ Ok 9"/>
          <p:cNvSpPr/>
          <p:nvPr/>
        </p:nvSpPr>
        <p:spPr>
          <a:xfrm>
            <a:off x="8802624" y="197510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Sağ Ok 10"/>
          <p:cNvSpPr/>
          <p:nvPr/>
        </p:nvSpPr>
        <p:spPr>
          <a:xfrm>
            <a:off x="6967728" y="1975106"/>
            <a:ext cx="978408" cy="48463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2420112" y="19751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4352544" y="1975105"/>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40851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0"/>
          </p:nvPr>
        </p:nvSpPr>
        <p:spPr/>
        <p:txBody>
          <a:bodyPr>
            <a:normAutofit fontScale="62500" lnSpcReduction="20000"/>
          </a:bodyPr>
          <a:lstStyle/>
          <a:p>
            <a:endParaRPr lang="tr-TR" dirty="0"/>
          </a:p>
          <a:p>
            <a:r>
              <a:rPr lang="tr-TR" dirty="0" smtClean="0"/>
              <a:t>	</a:t>
            </a:r>
            <a:endParaRPr lang="tr-TR" dirty="0"/>
          </a:p>
        </p:txBody>
      </p:sp>
      <p:sp>
        <p:nvSpPr>
          <p:cNvPr id="2" name="Metin Yer Tutucusu 1"/>
          <p:cNvSpPr>
            <a:spLocks noGrp="1"/>
          </p:cNvSpPr>
          <p:nvPr>
            <p:ph type="body" sz="quarter" idx="11"/>
          </p:nvPr>
        </p:nvSpPr>
        <p:spPr>
          <a:xfrm>
            <a:off x="4242816" y="1063625"/>
            <a:ext cx="3703320" cy="395288"/>
          </a:xfrm>
        </p:spPr>
        <p:txBody>
          <a:bodyPr/>
          <a:lstStyle/>
          <a:p>
            <a:r>
              <a:rPr lang="tr-TR" dirty="0"/>
              <a:t>Yönetim-Liderlik Ölçeği</a:t>
            </a:r>
          </a:p>
        </p:txBody>
      </p:sp>
      <p:sp>
        <p:nvSpPr>
          <p:cNvPr id="3" name="Metin Yer Tutucusu 2"/>
          <p:cNvSpPr>
            <a:spLocks noGrp="1"/>
          </p:cNvSpPr>
          <p:nvPr>
            <p:ph type="body" sz="quarter" idx="12"/>
          </p:nvPr>
        </p:nvSpPr>
        <p:spPr>
          <a:xfrm>
            <a:off x="341376" y="1647825"/>
            <a:ext cx="11497055" cy="4143375"/>
          </a:xfrm>
        </p:spPr>
        <p:txBody>
          <a:bodyPr>
            <a:normAutofit/>
          </a:bodyPr>
          <a:lstStyle/>
          <a:p>
            <a:endParaRPr lang="tr-TR" dirty="0" smtClean="0"/>
          </a:p>
          <a:p>
            <a:endParaRPr lang="tr-TR" dirty="0"/>
          </a:p>
          <a:p>
            <a:pPr algn="ctr"/>
            <a:r>
              <a:rPr lang="tr-TR" altLang="tr-TR" sz="1600" dirty="0" smtClean="0">
                <a:solidFill>
                  <a:schemeClr val="tx1"/>
                </a:solidFill>
              </a:rPr>
              <a:t>Yeni giriştiğim bir işte;</a:t>
            </a:r>
          </a:p>
          <a:p>
            <a:pPr algn="ctr"/>
            <a:r>
              <a:rPr lang="tr-TR" altLang="tr-TR" sz="1700" dirty="0" smtClean="0">
                <a:solidFill>
                  <a:schemeClr val="accent1">
                    <a:lumMod val="75000"/>
                  </a:schemeClr>
                </a:solidFill>
              </a:rPr>
              <a:t>İnsanların düzenini bozmam. Herkesin mutlu olması önemlidir. </a:t>
            </a:r>
            <a:r>
              <a:rPr lang="tr-TR" altLang="tr-TR" sz="1700" dirty="0" smtClean="0">
                <a:solidFill>
                  <a:srgbClr val="C00000"/>
                </a:solidFill>
              </a:rPr>
              <a:t>Yeni arayışlara girerim. Herkes benimle birlikte savaşmalıdır.</a:t>
            </a:r>
            <a:endParaRPr lang="tr-TR" sz="1700" dirty="0">
              <a:solidFill>
                <a:srgbClr val="C00000"/>
              </a:solidFill>
            </a:endParaRPr>
          </a:p>
        </p:txBody>
      </p:sp>
      <p:sp>
        <p:nvSpPr>
          <p:cNvPr id="10" name="Sağ Ok 9"/>
          <p:cNvSpPr/>
          <p:nvPr/>
        </p:nvSpPr>
        <p:spPr>
          <a:xfrm>
            <a:off x="8802624" y="197510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Sağ Ok 10"/>
          <p:cNvSpPr/>
          <p:nvPr/>
        </p:nvSpPr>
        <p:spPr>
          <a:xfrm>
            <a:off x="6967728" y="1975106"/>
            <a:ext cx="978408" cy="484632"/>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2420112" y="19751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rot="10800000">
            <a:off x="4352544" y="1975105"/>
            <a:ext cx="978408" cy="48463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3239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Custom 1">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12093</TotalTime>
  <Words>1498</Words>
  <Application>Microsoft Office PowerPoint</Application>
  <PresentationFormat>Geniş ekran</PresentationFormat>
  <Paragraphs>319</Paragraphs>
  <Slides>59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59</vt:i4>
      </vt:variant>
    </vt:vector>
  </HeadingPairs>
  <TitlesOfParts>
    <vt:vector size="66" baseType="lpstr">
      <vt:lpstr>Arial</vt:lpstr>
      <vt:lpstr>Arial Narrow</vt:lpstr>
      <vt:lpstr>Calibri</vt:lpstr>
      <vt:lpstr>Open Sans Condensed Light</vt:lpstr>
      <vt:lpstr>Source Sans Pro Light</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SignAddict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AbuSina</dc:creator>
  <cp:lastModifiedBy>berill</cp:lastModifiedBy>
  <cp:revision>1182</cp:revision>
  <dcterms:created xsi:type="dcterms:W3CDTF">2014-09-15T07:14:39Z</dcterms:created>
  <dcterms:modified xsi:type="dcterms:W3CDTF">2018-04-05T08:25:43Z</dcterms:modified>
</cp:coreProperties>
</file>