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258" r:id="rId3"/>
    <p:sldId id="261" r:id="rId4"/>
    <p:sldId id="263" r:id="rId5"/>
    <p:sldId id="279" r:id="rId6"/>
    <p:sldId id="392" r:id="rId7"/>
    <p:sldId id="394" r:id="rId8"/>
    <p:sldId id="389" r:id="rId9"/>
    <p:sldId id="393" r:id="rId10"/>
    <p:sldId id="343" r:id="rId11"/>
    <p:sldId id="282" r:id="rId12"/>
    <p:sldId id="395" r:id="rId13"/>
    <p:sldId id="396" r:id="rId14"/>
    <p:sldId id="363" r:id="rId15"/>
    <p:sldId id="326" r:id="rId16"/>
    <p:sldId id="341" r:id="rId17"/>
    <p:sldId id="397" r:id="rId18"/>
    <p:sldId id="398" r:id="rId19"/>
    <p:sldId id="399" r:id="rId20"/>
    <p:sldId id="400" r:id="rId21"/>
    <p:sldId id="401" r:id="rId22"/>
    <p:sldId id="403" r:id="rId23"/>
    <p:sldId id="402" r:id="rId24"/>
    <p:sldId id="388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800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804" y="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7C692-4AC1-4F73-BBB2-6C8612E00D34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0634968-90F7-4AFA-9148-B29735530EB1}">
      <dgm:prSet phldrT="[Metin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BELGE: </a:t>
          </a:r>
          <a:r>
            <a:rPr lang="tr-TR" b="1" i="1" dirty="0" smtClean="0"/>
            <a:t>Delil ve kayıtlı bilgi</a:t>
          </a:r>
          <a:endParaRPr lang="tr-TR" b="1" i="1" dirty="0"/>
        </a:p>
      </dgm:t>
    </dgm:pt>
    <dgm:pt modelId="{1EC9681F-666A-4033-B832-76958EA2A2BE}" type="parTrans" cxnId="{0E906B56-2645-4925-9600-1A8A405C4ACB}">
      <dgm:prSet/>
      <dgm:spPr/>
      <dgm:t>
        <a:bodyPr/>
        <a:lstStyle/>
        <a:p>
          <a:endParaRPr lang="tr-TR"/>
        </a:p>
      </dgm:t>
    </dgm:pt>
    <dgm:pt modelId="{2CD66F2B-D754-4056-9771-349FBC024F29}" type="sibTrans" cxnId="{0E906B56-2645-4925-9600-1A8A405C4ACB}">
      <dgm:prSet/>
      <dgm:spPr/>
      <dgm:t>
        <a:bodyPr/>
        <a:lstStyle/>
        <a:p>
          <a:endParaRPr lang="tr-TR"/>
        </a:p>
      </dgm:t>
    </dgm:pt>
    <dgm:pt modelId="{091191F5-03A2-4A78-BD05-1AF5A64E86C8}">
      <dgm:prSet phldrT="[Metin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Bireysel</a:t>
          </a:r>
          <a:r>
            <a:rPr lang="tr-TR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tr-TR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4271B2-F840-41E5-B49E-51DCE6B6E96D}" type="parTrans" cxnId="{50C5E7B3-91C7-4425-9337-4B9E974F4310}">
      <dgm:prSet/>
      <dgm:spPr/>
      <dgm:t>
        <a:bodyPr/>
        <a:lstStyle/>
        <a:p>
          <a:endParaRPr lang="tr-TR"/>
        </a:p>
      </dgm:t>
    </dgm:pt>
    <dgm:pt modelId="{9752E079-0DA1-40A3-8C1E-4479AAB37BD9}" type="sibTrans" cxnId="{50C5E7B3-91C7-4425-9337-4B9E974F4310}">
      <dgm:prSet/>
      <dgm:spPr/>
      <dgm:t>
        <a:bodyPr/>
        <a:lstStyle/>
        <a:p>
          <a:endParaRPr lang="tr-TR"/>
        </a:p>
      </dgm:t>
    </dgm:pt>
    <dgm:pt modelId="{083ED702-DA15-46D5-B172-155F0E30971B}">
      <dgm:prSet phldrT="[Metin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0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Kurumsal</a:t>
          </a:r>
          <a:endParaRPr lang="tr-TR" sz="20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613619-E3BB-4A10-AB46-9CF766F370C6}" type="parTrans" cxnId="{22FE0630-DDB5-4481-912B-230AF553CC69}">
      <dgm:prSet/>
      <dgm:spPr/>
      <dgm:t>
        <a:bodyPr/>
        <a:lstStyle/>
        <a:p>
          <a:endParaRPr lang="tr-TR"/>
        </a:p>
      </dgm:t>
    </dgm:pt>
    <dgm:pt modelId="{43BBFAA6-ECC6-4DF7-9293-6283CD69A33B}" type="sibTrans" cxnId="{22FE0630-DDB5-4481-912B-230AF553CC69}">
      <dgm:prSet/>
      <dgm:spPr/>
      <dgm:t>
        <a:bodyPr/>
        <a:lstStyle/>
        <a:p>
          <a:endParaRPr lang="tr-TR"/>
        </a:p>
      </dgm:t>
    </dgm:pt>
    <dgm:pt modelId="{6CA01263-F76D-4A51-AC15-7547E700F046}">
      <dgm:prSet phldrT="[Metin]" phldr="1"/>
      <dgm:spPr/>
      <dgm:t>
        <a:bodyPr/>
        <a:lstStyle/>
        <a:p>
          <a:endParaRPr lang="tr-TR" dirty="0"/>
        </a:p>
      </dgm:t>
    </dgm:pt>
    <dgm:pt modelId="{3E953E56-E51E-427C-B24F-4E73F8F78E09}" type="parTrans" cxnId="{ED2857D9-5479-4320-B04D-099F52821373}">
      <dgm:prSet/>
      <dgm:spPr/>
      <dgm:t>
        <a:bodyPr/>
        <a:lstStyle/>
        <a:p>
          <a:endParaRPr lang="tr-TR"/>
        </a:p>
      </dgm:t>
    </dgm:pt>
    <dgm:pt modelId="{30E5C762-1D59-4489-971F-F943BCA9D71E}" type="sibTrans" cxnId="{ED2857D9-5479-4320-B04D-099F52821373}">
      <dgm:prSet/>
      <dgm:spPr/>
      <dgm:t>
        <a:bodyPr/>
        <a:lstStyle/>
        <a:p>
          <a:endParaRPr lang="tr-TR"/>
        </a:p>
      </dgm:t>
    </dgm:pt>
    <dgm:pt modelId="{1F937665-CEFE-4D92-A399-149B517908C1}">
      <dgm:prSet phldrT="[Metin]" phldr="1"/>
      <dgm:spPr/>
      <dgm:t>
        <a:bodyPr/>
        <a:lstStyle/>
        <a:p>
          <a:endParaRPr lang="tr-TR" dirty="0"/>
        </a:p>
      </dgm:t>
    </dgm:pt>
    <dgm:pt modelId="{CFEF66ED-DFC5-4EE8-99D2-9DC88FDD47DD}" type="parTrans" cxnId="{B4A2FEF6-0101-4F4F-B4AB-EA96BFADCDF0}">
      <dgm:prSet/>
      <dgm:spPr/>
      <dgm:t>
        <a:bodyPr/>
        <a:lstStyle/>
        <a:p>
          <a:endParaRPr lang="tr-TR"/>
        </a:p>
      </dgm:t>
    </dgm:pt>
    <dgm:pt modelId="{53CF8600-EB8F-482D-B87F-775CDDDAACE8}" type="sibTrans" cxnId="{B4A2FEF6-0101-4F4F-B4AB-EA96BFADCDF0}">
      <dgm:prSet/>
      <dgm:spPr/>
      <dgm:t>
        <a:bodyPr/>
        <a:lstStyle/>
        <a:p>
          <a:endParaRPr lang="tr-TR"/>
        </a:p>
      </dgm:t>
    </dgm:pt>
    <dgm:pt modelId="{A549F5F8-5C62-4C67-8E06-18A78FA67278}">
      <dgm:prSet phldrT="[Metin]" phldr="1"/>
      <dgm:spPr/>
      <dgm:t>
        <a:bodyPr/>
        <a:lstStyle/>
        <a:p>
          <a:endParaRPr lang="tr-TR" dirty="0"/>
        </a:p>
      </dgm:t>
    </dgm:pt>
    <dgm:pt modelId="{12216715-BDD0-4D01-AE3D-B60B2E1590DA}" type="parTrans" cxnId="{9266C084-D478-4A3C-B52B-267964957D67}">
      <dgm:prSet/>
      <dgm:spPr/>
      <dgm:t>
        <a:bodyPr/>
        <a:lstStyle/>
        <a:p>
          <a:endParaRPr lang="tr-TR"/>
        </a:p>
      </dgm:t>
    </dgm:pt>
    <dgm:pt modelId="{562756AC-C07A-4EE1-BC9B-CB34121F85ED}" type="sibTrans" cxnId="{9266C084-D478-4A3C-B52B-267964957D67}">
      <dgm:prSet/>
      <dgm:spPr/>
      <dgm:t>
        <a:bodyPr/>
        <a:lstStyle/>
        <a:p>
          <a:endParaRPr lang="tr-TR"/>
        </a:p>
      </dgm:t>
    </dgm:pt>
    <dgm:pt modelId="{56B1E396-A40A-48B4-9DBD-816890957108}">
      <dgm:prSet phldrT="[Metin]" phldr="1"/>
      <dgm:spPr/>
      <dgm:t>
        <a:bodyPr/>
        <a:lstStyle/>
        <a:p>
          <a:endParaRPr lang="tr-TR" dirty="0"/>
        </a:p>
      </dgm:t>
    </dgm:pt>
    <dgm:pt modelId="{8A0CA814-AE86-4350-88BE-AF990B9D3768}" type="parTrans" cxnId="{B4ABA160-14CC-4484-A962-F0B2FDB77CAD}">
      <dgm:prSet/>
      <dgm:spPr/>
      <dgm:t>
        <a:bodyPr/>
        <a:lstStyle/>
        <a:p>
          <a:endParaRPr lang="tr-TR"/>
        </a:p>
      </dgm:t>
    </dgm:pt>
    <dgm:pt modelId="{93D82BAA-3B0D-4E2E-84D6-68E8C01E06A2}" type="sibTrans" cxnId="{B4ABA160-14CC-4484-A962-F0B2FDB77CAD}">
      <dgm:prSet/>
      <dgm:spPr/>
      <dgm:t>
        <a:bodyPr/>
        <a:lstStyle/>
        <a:p>
          <a:endParaRPr lang="tr-TR"/>
        </a:p>
      </dgm:t>
    </dgm:pt>
    <dgm:pt modelId="{C942BA95-9DDF-4E50-8A88-07D26F83D488}">
      <dgm:prSet phldrT="[Metin]" phldr="1"/>
      <dgm:spPr/>
      <dgm:t>
        <a:bodyPr/>
        <a:lstStyle/>
        <a:p>
          <a:endParaRPr lang="tr-TR" dirty="0"/>
        </a:p>
      </dgm:t>
    </dgm:pt>
    <dgm:pt modelId="{116C6C7D-2CC0-47BC-BB88-BF9D44F1076E}" type="parTrans" cxnId="{C92DB845-0F3C-4CC4-BBED-BA40A388B608}">
      <dgm:prSet/>
      <dgm:spPr/>
      <dgm:t>
        <a:bodyPr/>
        <a:lstStyle/>
        <a:p>
          <a:endParaRPr lang="tr-TR"/>
        </a:p>
      </dgm:t>
    </dgm:pt>
    <dgm:pt modelId="{A6A97B2E-27E0-4D6C-BE3F-6CA81E4E768A}" type="sibTrans" cxnId="{C92DB845-0F3C-4CC4-BBED-BA40A388B608}">
      <dgm:prSet/>
      <dgm:spPr/>
      <dgm:t>
        <a:bodyPr/>
        <a:lstStyle/>
        <a:p>
          <a:endParaRPr lang="tr-TR"/>
        </a:p>
      </dgm:t>
    </dgm:pt>
    <dgm:pt modelId="{85B49B3E-B4BD-453D-9AFE-25632F5B2B5C}">
      <dgm:prSet phldrT="[Metin]" phldr="1"/>
      <dgm:spPr/>
      <dgm:t>
        <a:bodyPr/>
        <a:lstStyle/>
        <a:p>
          <a:endParaRPr lang="tr-TR" dirty="0"/>
        </a:p>
      </dgm:t>
    </dgm:pt>
    <dgm:pt modelId="{C9EDFF7D-F095-4EB5-9766-6887E496D210}" type="parTrans" cxnId="{8E116A20-9D40-4508-9223-FD93ED8C76BC}">
      <dgm:prSet/>
      <dgm:spPr/>
      <dgm:t>
        <a:bodyPr/>
        <a:lstStyle/>
        <a:p>
          <a:endParaRPr lang="tr-TR"/>
        </a:p>
      </dgm:t>
    </dgm:pt>
    <dgm:pt modelId="{FF875617-12EF-4D84-A5FB-EC632C8A7939}" type="sibTrans" cxnId="{8E116A20-9D40-4508-9223-FD93ED8C76BC}">
      <dgm:prSet/>
      <dgm:spPr/>
      <dgm:t>
        <a:bodyPr/>
        <a:lstStyle/>
        <a:p>
          <a:endParaRPr lang="tr-TR"/>
        </a:p>
      </dgm:t>
    </dgm:pt>
    <dgm:pt modelId="{1ABB11C8-6C4D-464D-9E56-76F200EABE06}" type="pres">
      <dgm:prSet presAssocID="{3987C692-4AC1-4F73-BBB2-6C8612E00D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96F530-EA07-467A-8183-F16857995A82}" type="pres">
      <dgm:prSet presAssocID="{C0634968-90F7-4AFA-9148-B29735530EB1}" presName="centerShape" presStyleLbl="node0" presStyleIdx="0" presStyleCnt="1" custScaleX="145821"/>
      <dgm:spPr/>
      <dgm:t>
        <a:bodyPr/>
        <a:lstStyle/>
        <a:p>
          <a:endParaRPr lang="tr-TR"/>
        </a:p>
      </dgm:t>
    </dgm:pt>
    <dgm:pt modelId="{102D3C49-973F-4FE7-8EB6-F698BBA797A3}" type="pres">
      <dgm:prSet presAssocID="{091191F5-03A2-4A78-BD05-1AF5A64E86C8}" presName="node" presStyleLbl="node1" presStyleIdx="0" presStyleCnt="2" custScaleX="1575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87A0B0E-E81B-43D7-B7C5-8291CF1FBEBE}" type="pres">
      <dgm:prSet presAssocID="{091191F5-03A2-4A78-BD05-1AF5A64E86C8}" presName="dummy" presStyleCnt="0"/>
      <dgm:spPr/>
    </dgm:pt>
    <dgm:pt modelId="{9AE17D1C-86B4-4459-B1D1-907F4E222910}" type="pres">
      <dgm:prSet presAssocID="{9752E079-0DA1-40A3-8C1E-4479AAB37BD9}" presName="sibTrans" presStyleLbl="sibTrans2D1" presStyleIdx="0" presStyleCnt="2" custScaleX="142716"/>
      <dgm:spPr/>
      <dgm:t>
        <a:bodyPr/>
        <a:lstStyle/>
        <a:p>
          <a:endParaRPr lang="tr-TR"/>
        </a:p>
      </dgm:t>
    </dgm:pt>
    <dgm:pt modelId="{E2D48B92-1FFB-4707-80F0-AEEAFB1630B4}" type="pres">
      <dgm:prSet presAssocID="{083ED702-DA15-46D5-B172-155F0E30971B}" presName="node" presStyleLbl="node1" presStyleIdx="1" presStyleCnt="2" custScaleX="21117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CEC29A-F7A2-4B1C-9909-B801B5C15F5A}" type="pres">
      <dgm:prSet presAssocID="{083ED702-DA15-46D5-B172-155F0E30971B}" presName="dummy" presStyleCnt="0"/>
      <dgm:spPr/>
    </dgm:pt>
    <dgm:pt modelId="{2AF755D1-2309-4941-AA20-2124F59B0131}" type="pres">
      <dgm:prSet presAssocID="{43BBFAA6-ECC6-4DF7-9293-6283CD69A33B}" presName="sibTrans" presStyleLbl="sibTrans2D1" presStyleIdx="1" presStyleCnt="2" custScaleX="142245"/>
      <dgm:spPr/>
      <dgm:t>
        <a:bodyPr/>
        <a:lstStyle/>
        <a:p>
          <a:endParaRPr lang="tr-TR"/>
        </a:p>
      </dgm:t>
    </dgm:pt>
  </dgm:ptLst>
  <dgm:cxnLst>
    <dgm:cxn modelId="{26C42068-36E9-444D-AC1F-7B4744BFFDF1}" type="presOf" srcId="{9752E079-0DA1-40A3-8C1E-4479AAB37BD9}" destId="{9AE17D1C-86B4-4459-B1D1-907F4E222910}" srcOrd="0" destOrd="0" presId="urn:microsoft.com/office/officeart/2005/8/layout/radial6"/>
    <dgm:cxn modelId="{9266C084-D478-4A3C-B52B-267964957D67}" srcId="{6CA01263-F76D-4A51-AC15-7547E700F046}" destId="{A549F5F8-5C62-4C67-8E06-18A78FA67278}" srcOrd="1" destOrd="0" parTransId="{12216715-BDD0-4D01-AE3D-B60B2E1590DA}" sibTransId="{562756AC-C07A-4EE1-BC9B-CB34121F85ED}"/>
    <dgm:cxn modelId="{22FE0630-DDB5-4481-912B-230AF553CC69}" srcId="{C0634968-90F7-4AFA-9148-B29735530EB1}" destId="{083ED702-DA15-46D5-B172-155F0E30971B}" srcOrd="1" destOrd="0" parTransId="{F3613619-E3BB-4A10-AB46-9CF766F370C6}" sibTransId="{43BBFAA6-ECC6-4DF7-9293-6283CD69A33B}"/>
    <dgm:cxn modelId="{B4ABA160-14CC-4484-A962-F0B2FDB77CAD}" srcId="{3987C692-4AC1-4F73-BBB2-6C8612E00D34}" destId="{56B1E396-A40A-48B4-9DBD-816890957108}" srcOrd="2" destOrd="0" parTransId="{8A0CA814-AE86-4350-88BE-AF990B9D3768}" sibTransId="{93D82BAA-3B0D-4E2E-84D6-68E8C01E06A2}"/>
    <dgm:cxn modelId="{0E906B56-2645-4925-9600-1A8A405C4ACB}" srcId="{3987C692-4AC1-4F73-BBB2-6C8612E00D34}" destId="{C0634968-90F7-4AFA-9148-B29735530EB1}" srcOrd="0" destOrd="0" parTransId="{1EC9681F-666A-4033-B832-76958EA2A2BE}" sibTransId="{2CD66F2B-D754-4056-9771-349FBC024F29}"/>
    <dgm:cxn modelId="{B4A2FEF6-0101-4F4F-B4AB-EA96BFADCDF0}" srcId="{6CA01263-F76D-4A51-AC15-7547E700F046}" destId="{1F937665-CEFE-4D92-A399-149B517908C1}" srcOrd="0" destOrd="0" parTransId="{CFEF66ED-DFC5-4EE8-99D2-9DC88FDD47DD}" sibTransId="{53CF8600-EB8F-482D-B87F-775CDDDAACE8}"/>
    <dgm:cxn modelId="{FAAC173F-B9F6-471D-9621-D8D5E552C333}" type="presOf" srcId="{083ED702-DA15-46D5-B172-155F0E30971B}" destId="{E2D48B92-1FFB-4707-80F0-AEEAFB1630B4}" srcOrd="0" destOrd="0" presId="urn:microsoft.com/office/officeart/2005/8/layout/radial6"/>
    <dgm:cxn modelId="{C92DB845-0F3C-4CC4-BBED-BA40A388B608}" srcId="{56B1E396-A40A-48B4-9DBD-816890957108}" destId="{C942BA95-9DDF-4E50-8A88-07D26F83D488}" srcOrd="0" destOrd="0" parTransId="{116C6C7D-2CC0-47BC-BB88-BF9D44F1076E}" sibTransId="{A6A97B2E-27E0-4D6C-BE3F-6CA81E4E768A}"/>
    <dgm:cxn modelId="{8E116A20-9D40-4508-9223-FD93ED8C76BC}" srcId="{56B1E396-A40A-48B4-9DBD-816890957108}" destId="{85B49B3E-B4BD-453D-9AFE-25632F5B2B5C}" srcOrd="1" destOrd="0" parTransId="{C9EDFF7D-F095-4EB5-9766-6887E496D210}" sibTransId="{FF875617-12EF-4D84-A5FB-EC632C8A7939}"/>
    <dgm:cxn modelId="{3BB620E5-A6E0-4902-8A6E-D34A97AD94DA}" type="presOf" srcId="{43BBFAA6-ECC6-4DF7-9293-6283CD69A33B}" destId="{2AF755D1-2309-4941-AA20-2124F59B0131}" srcOrd="0" destOrd="0" presId="urn:microsoft.com/office/officeart/2005/8/layout/radial6"/>
    <dgm:cxn modelId="{ED2857D9-5479-4320-B04D-099F52821373}" srcId="{3987C692-4AC1-4F73-BBB2-6C8612E00D34}" destId="{6CA01263-F76D-4A51-AC15-7547E700F046}" srcOrd="1" destOrd="0" parTransId="{3E953E56-E51E-427C-B24F-4E73F8F78E09}" sibTransId="{30E5C762-1D59-4489-971F-F943BCA9D71E}"/>
    <dgm:cxn modelId="{A5A7A367-107B-4488-B7BE-9694DD8AF4A6}" type="presOf" srcId="{C0634968-90F7-4AFA-9148-B29735530EB1}" destId="{6B96F530-EA07-467A-8183-F16857995A82}" srcOrd="0" destOrd="0" presId="urn:microsoft.com/office/officeart/2005/8/layout/radial6"/>
    <dgm:cxn modelId="{50C5E7B3-91C7-4425-9337-4B9E974F4310}" srcId="{C0634968-90F7-4AFA-9148-B29735530EB1}" destId="{091191F5-03A2-4A78-BD05-1AF5A64E86C8}" srcOrd="0" destOrd="0" parTransId="{CE4271B2-F840-41E5-B49E-51DCE6B6E96D}" sibTransId="{9752E079-0DA1-40A3-8C1E-4479AAB37BD9}"/>
    <dgm:cxn modelId="{5E871307-2E10-4D79-9D49-5B09AD1E1311}" type="presOf" srcId="{3987C692-4AC1-4F73-BBB2-6C8612E00D34}" destId="{1ABB11C8-6C4D-464D-9E56-76F200EABE06}" srcOrd="0" destOrd="0" presId="urn:microsoft.com/office/officeart/2005/8/layout/radial6"/>
    <dgm:cxn modelId="{7B8BD5C1-6E33-49FE-8FE3-AA63BB34C8A3}" type="presOf" srcId="{091191F5-03A2-4A78-BD05-1AF5A64E86C8}" destId="{102D3C49-973F-4FE7-8EB6-F698BBA797A3}" srcOrd="0" destOrd="0" presId="urn:microsoft.com/office/officeart/2005/8/layout/radial6"/>
    <dgm:cxn modelId="{6E8A6649-D834-4B3A-8615-0B4E184F0269}" type="presParOf" srcId="{1ABB11C8-6C4D-464D-9E56-76F200EABE06}" destId="{6B96F530-EA07-467A-8183-F16857995A82}" srcOrd="0" destOrd="0" presId="urn:microsoft.com/office/officeart/2005/8/layout/radial6"/>
    <dgm:cxn modelId="{391308BD-D90A-4C28-B41A-98E5CA623465}" type="presParOf" srcId="{1ABB11C8-6C4D-464D-9E56-76F200EABE06}" destId="{102D3C49-973F-4FE7-8EB6-F698BBA797A3}" srcOrd="1" destOrd="0" presId="urn:microsoft.com/office/officeart/2005/8/layout/radial6"/>
    <dgm:cxn modelId="{6375CC35-EC0C-4B02-81A0-737B45F043FE}" type="presParOf" srcId="{1ABB11C8-6C4D-464D-9E56-76F200EABE06}" destId="{187A0B0E-E81B-43D7-B7C5-8291CF1FBEBE}" srcOrd="2" destOrd="0" presId="urn:microsoft.com/office/officeart/2005/8/layout/radial6"/>
    <dgm:cxn modelId="{9901451C-A85C-4B9F-8884-72552913486F}" type="presParOf" srcId="{1ABB11C8-6C4D-464D-9E56-76F200EABE06}" destId="{9AE17D1C-86B4-4459-B1D1-907F4E222910}" srcOrd="3" destOrd="0" presId="urn:microsoft.com/office/officeart/2005/8/layout/radial6"/>
    <dgm:cxn modelId="{E45FC5D5-4F47-4267-A11F-42294260DA5F}" type="presParOf" srcId="{1ABB11C8-6C4D-464D-9E56-76F200EABE06}" destId="{E2D48B92-1FFB-4707-80F0-AEEAFB1630B4}" srcOrd="4" destOrd="0" presId="urn:microsoft.com/office/officeart/2005/8/layout/radial6"/>
    <dgm:cxn modelId="{4571C037-1E6D-4110-8721-1F6BC2A23DD4}" type="presParOf" srcId="{1ABB11C8-6C4D-464D-9E56-76F200EABE06}" destId="{0DCEC29A-F7A2-4B1C-9909-B801B5C15F5A}" srcOrd="5" destOrd="0" presId="urn:microsoft.com/office/officeart/2005/8/layout/radial6"/>
    <dgm:cxn modelId="{8BA0164F-00B2-4C37-8154-F16B2BBF7DAF}" type="presParOf" srcId="{1ABB11C8-6C4D-464D-9E56-76F200EABE06}" destId="{2AF755D1-2309-4941-AA20-2124F59B0131}" srcOrd="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0AB24C-B176-47F7-B5AD-092C35E3938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0D8FD7F-D7F9-49D8-B304-373E868ADF5E}">
      <dgm:prSet phldrT="[Metin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841.02.17</a:t>
          </a:r>
        </a:p>
        <a:p>
          <a:r>
            <a:rPr lang="tr-TR" b="1" dirty="0" smtClean="0"/>
            <a:t>ÖDEME İŞLERİ</a:t>
          </a:r>
          <a:endParaRPr lang="tr-TR" b="1" dirty="0"/>
        </a:p>
      </dgm:t>
    </dgm:pt>
    <dgm:pt modelId="{68A6D0DC-87C1-496D-A9F3-8A9436B6A559}" type="parTrans" cxnId="{3FB0EDC7-AC17-435D-8FB4-C060FA66D290}">
      <dgm:prSet/>
      <dgm:spPr/>
      <dgm:t>
        <a:bodyPr/>
        <a:lstStyle/>
        <a:p>
          <a:endParaRPr lang="tr-TR"/>
        </a:p>
      </dgm:t>
    </dgm:pt>
    <dgm:pt modelId="{BACF5826-E786-4F71-9CF8-F56ACE0B1CD1}" type="sibTrans" cxnId="{3FB0EDC7-AC17-435D-8FB4-C060FA66D290}">
      <dgm:prSet/>
      <dgm:spPr/>
      <dgm:t>
        <a:bodyPr/>
        <a:lstStyle/>
        <a:p>
          <a:endParaRPr lang="tr-TR"/>
        </a:p>
      </dgm:t>
    </dgm:pt>
    <dgm:pt modelId="{887D41D8-87BA-40A6-BCAD-2DD275D42FF9}">
      <dgm:prSet phldrT="[Metin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 smtClean="0"/>
            <a:t>STRATEJİ BAŞKANLIĞI</a:t>
          </a:r>
          <a:endParaRPr lang="tr-TR" b="1" dirty="0"/>
        </a:p>
      </dgm:t>
    </dgm:pt>
    <dgm:pt modelId="{C5D9FE87-A706-4975-BEC0-A9D0D93CADB8}" type="parTrans" cxnId="{CD6F248F-2D1C-43DF-A067-1B468A8E4EB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0FAF5514-A257-4363-93AD-D25AAF3DD057}" type="sibTrans" cxnId="{CD6F248F-2D1C-43DF-A067-1B468A8E4EB3}">
      <dgm:prSet/>
      <dgm:spPr/>
      <dgm:t>
        <a:bodyPr/>
        <a:lstStyle/>
        <a:p>
          <a:endParaRPr lang="tr-TR"/>
        </a:p>
      </dgm:t>
    </dgm:pt>
    <dgm:pt modelId="{133D5E5A-D4AF-47D7-93CF-BE6AC01FEBC9}">
      <dgm:prSet phldrT="[Metin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 smtClean="0"/>
            <a:t>İDARİ VE MALİ İŞLER BAŞKANLIĞI</a:t>
          </a:r>
          <a:endParaRPr lang="tr-TR" b="1" dirty="0"/>
        </a:p>
      </dgm:t>
    </dgm:pt>
    <dgm:pt modelId="{E3ED048F-DD65-4EDA-B567-F1B85A7ABBE8}" type="parTrans" cxnId="{1A7667E1-1C2E-40B5-869A-346267A9A23C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D02E4A9C-C6F6-4D96-A946-CC3EB6BE1500}" type="sibTrans" cxnId="{1A7667E1-1C2E-40B5-869A-346267A9A23C}">
      <dgm:prSet/>
      <dgm:spPr/>
      <dgm:t>
        <a:bodyPr/>
        <a:lstStyle/>
        <a:p>
          <a:endParaRPr lang="tr-TR"/>
        </a:p>
      </dgm:t>
    </dgm:pt>
    <dgm:pt modelId="{259A6781-4839-4032-BC9E-0446DFC56E3D}">
      <dgm:prSet phldrT="[Metin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 smtClean="0"/>
            <a:t>İNSAN KAYNAKLARI BAŞKANLIĞI</a:t>
          </a:r>
          <a:endParaRPr lang="tr-TR" b="1" dirty="0"/>
        </a:p>
      </dgm:t>
    </dgm:pt>
    <dgm:pt modelId="{12CB33DF-0BE0-4A78-BCCE-798D13B15E61}" type="parTrans" cxnId="{B346C9BC-D774-4DFA-AB3F-A5916BA45F0A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3A6E84AA-66A7-45B7-817B-91D9F4C3EA22}" type="sibTrans" cxnId="{B346C9BC-D774-4DFA-AB3F-A5916BA45F0A}">
      <dgm:prSet/>
      <dgm:spPr/>
      <dgm:t>
        <a:bodyPr/>
        <a:lstStyle/>
        <a:p>
          <a:endParaRPr lang="tr-TR"/>
        </a:p>
      </dgm:t>
    </dgm:pt>
    <dgm:pt modelId="{63323DC8-174D-4266-AC55-354D02F0A9A5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 smtClean="0"/>
            <a:t>ÖZEL KALEM MÜDÜRLÜĞÜ</a:t>
          </a:r>
          <a:endParaRPr lang="tr-TR" b="1" dirty="0"/>
        </a:p>
      </dgm:t>
    </dgm:pt>
    <dgm:pt modelId="{B9E69A20-E6D1-43C4-AB94-FC95E11D6D54}" type="parTrans" cxnId="{3F719E1F-5198-46E1-BD0F-E2CB5F4CC18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33F2C3AD-9CFB-4572-AF6F-C3434739098A}" type="sibTrans" cxnId="{3F719E1F-5198-46E1-BD0F-E2CB5F4CC187}">
      <dgm:prSet/>
      <dgm:spPr/>
      <dgm:t>
        <a:bodyPr/>
        <a:lstStyle/>
        <a:p>
          <a:endParaRPr lang="tr-TR"/>
        </a:p>
      </dgm:t>
    </dgm:pt>
    <dgm:pt modelId="{32258C45-19E7-42F3-8983-E0A7D560853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 smtClean="0"/>
            <a:t>KURUMSAL İLETİŞİM BAŞKANLIĞI</a:t>
          </a:r>
          <a:endParaRPr lang="tr-TR" b="1" dirty="0"/>
        </a:p>
      </dgm:t>
    </dgm:pt>
    <dgm:pt modelId="{CB60EC16-B3A3-4849-8DAF-E4E6D93551E8}" type="parTrans" cxnId="{53D3BCB7-DBC5-456B-B89E-CC1ABE62E0C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847775AE-B5B1-4E1A-8FD8-C18CBA310531}" type="sibTrans" cxnId="{53D3BCB7-DBC5-456B-B89E-CC1ABE62E0C5}">
      <dgm:prSet/>
      <dgm:spPr/>
      <dgm:t>
        <a:bodyPr/>
        <a:lstStyle/>
        <a:p>
          <a:endParaRPr lang="tr-TR"/>
        </a:p>
      </dgm:t>
    </dgm:pt>
    <dgm:pt modelId="{CC55968A-01E7-4467-AE6C-7D8DF88918B0}" type="pres">
      <dgm:prSet presAssocID="{2F0AB24C-B176-47F7-B5AD-092C35E3938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BEE2AF8-DF9F-4E2D-88D5-51873491DD5F}" type="pres">
      <dgm:prSet presAssocID="{10D8FD7F-D7F9-49D8-B304-373E868ADF5E}" presName="centerShape" presStyleLbl="node0" presStyleIdx="0" presStyleCnt="1" custScaleX="45540" custScaleY="104393"/>
      <dgm:spPr>
        <a:prstGeom prst="rect">
          <a:avLst/>
        </a:prstGeom>
      </dgm:spPr>
      <dgm:t>
        <a:bodyPr/>
        <a:lstStyle/>
        <a:p>
          <a:endParaRPr lang="tr-TR"/>
        </a:p>
      </dgm:t>
    </dgm:pt>
    <dgm:pt modelId="{0C0E5761-15B2-4B57-9420-72C5C50E29E6}" type="pres">
      <dgm:prSet presAssocID="{C5D9FE87-A706-4975-BEC0-A9D0D93CADB8}" presName="parTrans" presStyleLbl="bgSibTrans2D1" presStyleIdx="0" presStyleCnt="5"/>
      <dgm:spPr/>
      <dgm:t>
        <a:bodyPr/>
        <a:lstStyle/>
        <a:p>
          <a:endParaRPr lang="tr-TR"/>
        </a:p>
      </dgm:t>
    </dgm:pt>
    <dgm:pt modelId="{A36CED99-4663-4E39-BD82-EC20310FA0BA}" type="pres">
      <dgm:prSet presAssocID="{887D41D8-87BA-40A6-BCAD-2DD275D42FF9}" presName="node" presStyleLbl="node1" presStyleIdx="0" presStyleCnt="5" custScaleX="100033" custScaleY="3893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FE558B-EA92-476C-B615-65B89CC9F4E2}" type="pres">
      <dgm:prSet presAssocID="{E3ED048F-DD65-4EDA-B567-F1B85A7ABBE8}" presName="parTrans" presStyleLbl="bgSibTrans2D1" presStyleIdx="1" presStyleCnt="5"/>
      <dgm:spPr/>
      <dgm:t>
        <a:bodyPr/>
        <a:lstStyle/>
        <a:p>
          <a:endParaRPr lang="tr-TR"/>
        </a:p>
      </dgm:t>
    </dgm:pt>
    <dgm:pt modelId="{360D6454-DA01-4EE9-9560-0FBC726DC7D7}" type="pres">
      <dgm:prSet presAssocID="{133D5E5A-D4AF-47D7-93CF-BE6AC01FEBC9}" presName="node" presStyleLbl="node1" presStyleIdx="1" presStyleCnt="5" custScaleX="92985" custScaleY="355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B85ECC-BF80-440E-93BE-7DCC00967D43}" type="pres">
      <dgm:prSet presAssocID="{12CB33DF-0BE0-4A78-BCCE-798D13B15E61}" presName="parTrans" presStyleLbl="bgSibTrans2D1" presStyleIdx="2" presStyleCnt="5"/>
      <dgm:spPr/>
      <dgm:t>
        <a:bodyPr/>
        <a:lstStyle/>
        <a:p>
          <a:endParaRPr lang="tr-TR"/>
        </a:p>
      </dgm:t>
    </dgm:pt>
    <dgm:pt modelId="{C87E7F66-AD37-4046-ADFF-F7A85F0CB5D0}" type="pres">
      <dgm:prSet presAssocID="{259A6781-4839-4032-BC9E-0446DFC56E3D}" presName="node" presStyleLbl="node1" presStyleIdx="2" presStyleCnt="5" custScaleX="89564" custScaleY="302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11EB9C-FD89-4394-9948-50E5DE1E022C}" type="pres">
      <dgm:prSet presAssocID="{B9E69A20-E6D1-43C4-AB94-FC95E11D6D54}" presName="parTrans" presStyleLbl="bgSibTrans2D1" presStyleIdx="3" presStyleCnt="5"/>
      <dgm:spPr/>
      <dgm:t>
        <a:bodyPr/>
        <a:lstStyle/>
        <a:p>
          <a:endParaRPr lang="tr-TR"/>
        </a:p>
      </dgm:t>
    </dgm:pt>
    <dgm:pt modelId="{E2693233-9EFD-45C2-9A11-34E8D5260B52}" type="pres">
      <dgm:prSet presAssocID="{63323DC8-174D-4266-AC55-354D02F0A9A5}" presName="node" presStyleLbl="node1" presStyleIdx="3" presStyleCnt="5" custScaleX="107125" custScaleY="279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7687F6A-BB76-480B-A0F5-F11383219F6B}" type="pres">
      <dgm:prSet presAssocID="{CB60EC16-B3A3-4849-8DAF-E4E6D93551E8}" presName="parTrans" presStyleLbl="bgSibTrans2D1" presStyleIdx="4" presStyleCnt="5"/>
      <dgm:spPr/>
      <dgm:t>
        <a:bodyPr/>
        <a:lstStyle/>
        <a:p>
          <a:endParaRPr lang="tr-TR"/>
        </a:p>
      </dgm:t>
    </dgm:pt>
    <dgm:pt modelId="{1B0FBFAE-F870-459F-9513-724407855C0B}" type="pres">
      <dgm:prSet presAssocID="{32258C45-19E7-42F3-8983-E0A7D560853E}" presName="node" presStyleLbl="node1" presStyleIdx="4" presStyleCnt="5" custScaleX="112067" custScaleY="299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6F248F-2D1C-43DF-A067-1B468A8E4EB3}" srcId="{10D8FD7F-D7F9-49D8-B304-373E868ADF5E}" destId="{887D41D8-87BA-40A6-BCAD-2DD275D42FF9}" srcOrd="0" destOrd="0" parTransId="{C5D9FE87-A706-4975-BEC0-A9D0D93CADB8}" sibTransId="{0FAF5514-A257-4363-93AD-D25AAF3DD057}"/>
    <dgm:cxn modelId="{697C9CCD-1BF8-481A-9D74-C931BD3519E1}" type="presOf" srcId="{CB60EC16-B3A3-4849-8DAF-E4E6D93551E8}" destId="{77687F6A-BB76-480B-A0F5-F11383219F6B}" srcOrd="0" destOrd="0" presId="urn:microsoft.com/office/officeart/2005/8/layout/radial4"/>
    <dgm:cxn modelId="{BEB386DB-6A26-4C59-80CE-375E8D735D6A}" type="presOf" srcId="{133D5E5A-D4AF-47D7-93CF-BE6AC01FEBC9}" destId="{360D6454-DA01-4EE9-9560-0FBC726DC7D7}" srcOrd="0" destOrd="0" presId="urn:microsoft.com/office/officeart/2005/8/layout/radial4"/>
    <dgm:cxn modelId="{3F719E1F-5198-46E1-BD0F-E2CB5F4CC187}" srcId="{10D8FD7F-D7F9-49D8-B304-373E868ADF5E}" destId="{63323DC8-174D-4266-AC55-354D02F0A9A5}" srcOrd="3" destOrd="0" parTransId="{B9E69A20-E6D1-43C4-AB94-FC95E11D6D54}" sibTransId="{33F2C3AD-9CFB-4572-AF6F-C3434739098A}"/>
    <dgm:cxn modelId="{8747123B-1ED3-4772-9A10-C55FC9F29ABD}" type="presOf" srcId="{887D41D8-87BA-40A6-BCAD-2DD275D42FF9}" destId="{A36CED99-4663-4E39-BD82-EC20310FA0BA}" srcOrd="0" destOrd="0" presId="urn:microsoft.com/office/officeart/2005/8/layout/radial4"/>
    <dgm:cxn modelId="{6BD2819A-2857-4BAD-915C-1835FD661249}" type="presOf" srcId="{259A6781-4839-4032-BC9E-0446DFC56E3D}" destId="{C87E7F66-AD37-4046-ADFF-F7A85F0CB5D0}" srcOrd="0" destOrd="0" presId="urn:microsoft.com/office/officeart/2005/8/layout/radial4"/>
    <dgm:cxn modelId="{1AF797F0-7A74-4E33-8DC9-B50DBA0CC138}" type="presOf" srcId="{63323DC8-174D-4266-AC55-354D02F0A9A5}" destId="{E2693233-9EFD-45C2-9A11-34E8D5260B52}" srcOrd="0" destOrd="0" presId="urn:microsoft.com/office/officeart/2005/8/layout/radial4"/>
    <dgm:cxn modelId="{3FB0EDC7-AC17-435D-8FB4-C060FA66D290}" srcId="{2F0AB24C-B176-47F7-B5AD-092C35E3938E}" destId="{10D8FD7F-D7F9-49D8-B304-373E868ADF5E}" srcOrd="0" destOrd="0" parTransId="{68A6D0DC-87C1-496D-A9F3-8A9436B6A559}" sibTransId="{BACF5826-E786-4F71-9CF8-F56ACE0B1CD1}"/>
    <dgm:cxn modelId="{94BEA3E8-A245-4D47-A049-006E0489323F}" type="presOf" srcId="{E3ED048F-DD65-4EDA-B567-F1B85A7ABBE8}" destId="{FFFE558B-EA92-476C-B615-65B89CC9F4E2}" srcOrd="0" destOrd="0" presId="urn:microsoft.com/office/officeart/2005/8/layout/radial4"/>
    <dgm:cxn modelId="{53D3BCB7-DBC5-456B-B89E-CC1ABE62E0C5}" srcId="{10D8FD7F-D7F9-49D8-B304-373E868ADF5E}" destId="{32258C45-19E7-42F3-8983-E0A7D560853E}" srcOrd="4" destOrd="0" parTransId="{CB60EC16-B3A3-4849-8DAF-E4E6D93551E8}" sibTransId="{847775AE-B5B1-4E1A-8FD8-C18CBA310531}"/>
    <dgm:cxn modelId="{DD1D5948-8F02-4C80-AA48-96FC2F37C787}" type="presOf" srcId="{10D8FD7F-D7F9-49D8-B304-373E868ADF5E}" destId="{3BEE2AF8-DF9F-4E2D-88D5-51873491DD5F}" srcOrd="0" destOrd="0" presId="urn:microsoft.com/office/officeart/2005/8/layout/radial4"/>
    <dgm:cxn modelId="{EE756A23-63D0-44F7-B32F-8C6F3DD95730}" type="presOf" srcId="{C5D9FE87-A706-4975-BEC0-A9D0D93CADB8}" destId="{0C0E5761-15B2-4B57-9420-72C5C50E29E6}" srcOrd="0" destOrd="0" presId="urn:microsoft.com/office/officeart/2005/8/layout/radial4"/>
    <dgm:cxn modelId="{0533DD2C-E9CF-4CFF-A9D8-7F236EBE77C4}" type="presOf" srcId="{B9E69A20-E6D1-43C4-AB94-FC95E11D6D54}" destId="{7611EB9C-FD89-4394-9948-50E5DE1E022C}" srcOrd="0" destOrd="0" presId="urn:microsoft.com/office/officeart/2005/8/layout/radial4"/>
    <dgm:cxn modelId="{B6751637-090C-453A-B0A0-9F62CBD94EF7}" type="presOf" srcId="{32258C45-19E7-42F3-8983-E0A7D560853E}" destId="{1B0FBFAE-F870-459F-9513-724407855C0B}" srcOrd="0" destOrd="0" presId="urn:microsoft.com/office/officeart/2005/8/layout/radial4"/>
    <dgm:cxn modelId="{3B6D99CF-64CD-42A1-93AA-7D76D999DBBC}" type="presOf" srcId="{2F0AB24C-B176-47F7-B5AD-092C35E3938E}" destId="{CC55968A-01E7-4467-AE6C-7D8DF88918B0}" srcOrd="0" destOrd="0" presId="urn:microsoft.com/office/officeart/2005/8/layout/radial4"/>
    <dgm:cxn modelId="{B346C9BC-D774-4DFA-AB3F-A5916BA45F0A}" srcId="{10D8FD7F-D7F9-49D8-B304-373E868ADF5E}" destId="{259A6781-4839-4032-BC9E-0446DFC56E3D}" srcOrd="2" destOrd="0" parTransId="{12CB33DF-0BE0-4A78-BCCE-798D13B15E61}" sibTransId="{3A6E84AA-66A7-45B7-817B-91D9F4C3EA22}"/>
    <dgm:cxn modelId="{1A7667E1-1C2E-40B5-869A-346267A9A23C}" srcId="{10D8FD7F-D7F9-49D8-B304-373E868ADF5E}" destId="{133D5E5A-D4AF-47D7-93CF-BE6AC01FEBC9}" srcOrd="1" destOrd="0" parTransId="{E3ED048F-DD65-4EDA-B567-F1B85A7ABBE8}" sibTransId="{D02E4A9C-C6F6-4D96-A946-CC3EB6BE1500}"/>
    <dgm:cxn modelId="{F6F1D5B9-C658-42A9-8FA5-D12507055578}" type="presOf" srcId="{12CB33DF-0BE0-4A78-BCCE-798D13B15E61}" destId="{28B85ECC-BF80-440E-93BE-7DCC00967D43}" srcOrd="0" destOrd="0" presId="urn:microsoft.com/office/officeart/2005/8/layout/radial4"/>
    <dgm:cxn modelId="{1DEFCA8E-788B-4F5B-BD2D-837ED653154F}" type="presParOf" srcId="{CC55968A-01E7-4467-AE6C-7D8DF88918B0}" destId="{3BEE2AF8-DF9F-4E2D-88D5-51873491DD5F}" srcOrd="0" destOrd="0" presId="urn:microsoft.com/office/officeart/2005/8/layout/radial4"/>
    <dgm:cxn modelId="{D5982AC9-B0E3-48B1-8F79-BD7FEB51A764}" type="presParOf" srcId="{CC55968A-01E7-4467-AE6C-7D8DF88918B0}" destId="{0C0E5761-15B2-4B57-9420-72C5C50E29E6}" srcOrd="1" destOrd="0" presId="urn:microsoft.com/office/officeart/2005/8/layout/radial4"/>
    <dgm:cxn modelId="{17F3651C-5708-4631-8682-DEAF951AB5B0}" type="presParOf" srcId="{CC55968A-01E7-4467-AE6C-7D8DF88918B0}" destId="{A36CED99-4663-4E39-BD82-EC20310FA0BA}" srcOrd="2" destOrd="0" presId="urn:microsoft.com/office/officeart/2005/8/layout/radial4"/>
    <dgm:cxn modelId="{E8A0E335-3391-44FA-AADB-B7F779A7E865}" type="presParOf" srcId="{CC55968A-01E7-4467-AE6C-7D8DF88918B0}" destId="{FFFE558B-EA92-476C-B615-65B89CC9F4E2}" srcOrd="3" destOrd="0" presId="urn:microsoft.com/office/officeart/2005/8/layout/radial4"/>
    <dgm:cxn modelId="{17AF7901-F4EC-4575-9133-D3046AC68724}" type="presParOf" srcId="{CC55968A-01E7-4467-AE6C-7D8DF88918B0}" destId="{360D6454-DA01-4EE9-9560-0FBC726DC7D7}" srcOrd="4" destOrd="0" presId="urn:microsoft.com/office/officeart/2005/8/layout/radial4"/>
    <dgm:cxn modelId="{44AFBDCF-D806-4232-ABCF-205665D92A32}" type="presParOf" srcId="{CC55968A-01E7-4467-AE6C-7D8DF88918B0}" destId="{28B85ECC-BF80-440E-93BE-7DCC00967D43}" srcOrd="5" destOrd="0" presId="urn:microsoft.com/office/officeart/2005/8/layout/radial4"/>
    <dgm:cxn modelId="{06611FBD-B5F8-40BF-8B15-2E7D0B0ECFA1}" type="presParOf" srcId="{CC55968A-01E7-4467-AE6C-7D8DF88918B0}" destId="{C87E7F66-AD37-4046-ADFF-F7A85F0CB5D0}" srcOrd="6" destOrd="0" presId="urn:microsoft.com/office/officeart/2005/8/layout/radial4"/>
    <dgm:cxn modelId="{C4A6D274-8DDF-4A7B-B55F-34984D69EBF2}" type="presParOf" srcId="{CC55968A-01E7-4467-AE6C-7D8DF88918B0}" destId="{7611EB9C-FD89-4394-9948-50E5DE1E022C}" srcOrd="7" destOrd="0" presId="urn:microsoft.com/office/officeart/2005/8/layout/radial4"/>
    <dgm:cxn modelId="{8B47B335-517E-4BD1-B94C-99AB26556485}" type="presParOf" srcId="{CC55968A-01E7-4467-AE6C-7D8DF88918B0}" destId="{E2693233-9EFD-45C2-9A11-34E8D5260B52}" srcOrd="8" destOrd="0" presId="urn:microsoft.com/office/officeart/2005/8/layout/radial4"/>
    <dgm:cxn modelId="{5A858929-2612-4F5F-8ABD-2EEFD54DA960}" type="presParOf" srcId="{CC55968A-01E7-4467-AE6C-7D8DF88918B0}" destId="{77687F6A-BB76-480B-A0F5-F11383219F6B}" srcOrd="9" destOrd="0" presId="urn:microsoft.com/office/officeart/2005/8/layout/radial4"/>
    <dgm:cxn modelId="{68D450E9-9568-44C8-9D25-3FDDC688EAE8}" type="presParOf" srcId="{CC55968A-01E7-4467-AE6C-7D8DF88918B0}" destId="{1B0FBFAE-F870-459F-9513-724407855C0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A2A0E8-2089-4047-9534-45B120436E3A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761302B2-817A-4259-BD9B-BA77AB8170DD}">
      <dgm:prSet/>
      <dgm:spPr/>
      <dgm:t>
        <a:bodyPr/>
        <a:lstStyle/>
        <a:p>
          <a:pPr rtl="0"/>
          <a:r>
            <a:rPr lang="tr-TR" dirty="0" smtClean="0"/>
            <a:t>(B) Sürekli Saklama</a:t>
          </a:r>
          <a:endParaRPr lang="tr-TR" dirty="0"/>
        </a:p>
      </dgm:t>
    </dgm:pt>
    <dgm:pt modelId="{288F4E81-5C19-4CC9-94F1-2EA805299591}" type="parTrans" cxnId="{7D2501EC-2B1F-4961-8F04-B056F7F58F5C}">
      <dgm:prSet/>
      <dgm:spPr/>
      <dgm:t>
        <a:bodyPr/>
        <a:lstStyle/>
        <a:p>
          <a:endParaRPr lang="tr-TR"/>
        </a:p>
      </dgm:t>
    </dgm:pt>
    <dgm:pt modelId="{8B25988D-7C8F-41F3-9A35-CB879542F7EF}" type="sibTrans" cxnId="{7D2501EC-2B1F-4961-8F04-B056F7F58F5C}">
      <dgm:prSet/>
      <dgm:spPr/>
      <dgm:t>
        <a:bodyPr/>
        <a:lstStyle/>
        <a:p>
          <a:endParaRPr lang="tr-TR"/>
        </a:p>
      </dgm:t>
    </dgm:pt>
    <dgm:pt modelId="{4E7A6CF5-4FC8-47A4-BDFD-5BF9FCFF2BA1}">
      <dgm:prSet/>
      <dgm:spPr/>
      <dgm:t>
        <a:bodyPr/>
        <a:lstStyle/>
        <a:p>
          <a:pPr rtl="0"/>
          <a:r>
            <a:rPr lang="tr-TR" dirty="0" smtClean="0"/>
            <a:t>(C) Değerlendirme</a:t>
          </a:r>
          <a:endParaRPr lang="tr-TR" dirty="0"/>
        </a:p>
      </dgm:t>
    </dgm:pt>
    <dgm:pt modelId="{9C473DBC-708E-4A55-8D94-2AEAE7BC8AF3}" type="parTrans" cxnId="{777FD1C2-E5AC-4201-A012-C90460C07A91}">
      <dgm:prSet/>
      <dgm:spPr/>
      <dgm:t>
        <a:bodyPr/>
        <a:lstStyle/>
        <a:p>
          <a:endParaRPr lang="tr-TR"/>
        </a:p>
      </dgm:t>
    </dgm:pt>
    <dgm:pt modelId="{AECBE323-2A33-417A-B094-94F99CB5CB18}" type="sibTrans" cxnId="{777FD1C2-E5AC-4201-A012-C90460C07A91}">
      <dgm:prSet/>
      <dgm:spPr/>
      <dgm:t>
        <a:bodyPr/>
        <a:lstStyle/>
        <a:p>
          <a:endParaRPr lang="tr-TR"/>
        </a:p>
      </dgm:t>
    </dgm:pt>
    <dgm:pt modelId="{D4563DCE-2376-40D0-AFA8-2A27C82E8320}">
      <dgm:prSet/>
      <dgm:spPr/>
      <dgm:t>
        <a:bodyPr/>
        <a:lstStyle/>
        <a:p>
          <a:pPr rtl="0"/>
          <a:r>
            <a:rPr lang="tr-TR" dirty="0" smtClean="0"/>
            <a:t>(D) İmha </a:t>
          </a:r>
          <a:endParaRPr lang="tr-TR" dirty="0"/>
        </a:p>
      </dgm:t>
    </dgm:pt>
    <dgm:pt modelId="{231FB327-8B4A-4F12-B320-483CA3D343A5}" type="parTrans" cxnId="{F786B98D-E72F-4A9C-B12A-55B183CEFCEC}">
      <dgm:prSet/>
      <dgm:spPr/>
      <dgm:t>
        <a:bodyPr/>
        <a:lstStyle/>
        <a:p>
          <a:endParaRPr lang="tr-TR"/>
        </a:p>
      </dgm:t>
    </dgm:pt>
    <dgm:pt modelId="{3B1E8E54-D19F-4DBB-84B4-93F328B1AF32}" type="sibTrans" cxnId="{F786B98D-E72F-4A9C-B12A-55B183CEFCEC}">
      <dgm:prSet/>
      <dgm:spPr/>
      <dgm:t>
        <a:bodyPr/>
        <a:lstStyle/>
        <a:p>
          <a:endParaRPr lang="tr-TR"/>
        </a:p>
      </dgm:t>
    </dgm:pt>
    <dgm:pt modelId="{1225AB5F-0056-42D5-8D66-4CC822A38BA0}">
      <dgm:prSet/>
      <dgm:spPr/>
      <dgm:t>
        <a:bodyPr/>
        <a:lstStyle/>
        <a:p>
          <a:pPr rtl="0"/>
          <a:r>
            <a:rPr lang="tr-TR" dirty="0" smtClean="0"/>
            <a:t>(A) Transfer</a:t>
          </a:r>
          <a:endParaRPr lang="tr-TR" dirty="0"/>
        </a:p>
      </dgm:t>
    </dgm:pt>
    <dgm:pt modelId="{7D954C4A-D32C-48AB-86AB-8DCC4C98A770}" type="parTrans" cxnId="{3D9C1679-9D68-42AA-95A1-9AD5B2286F3B}">
      <dgm:prSet/>
      <dgm:spPr/>
      <dgm:t>
        <a:bodyPr/>
        <a:lstStyle/>
        <a:p>
          <a:endParaRPr lang="tr-TR"/>
        </a:p>
      </dgm:t>
    </dgm:pt>
    <dgm:pt modelId="{877FEA9A-39D0-40C7-90EF-F99105D24925}" type="sibTrans" cxnId="{3D9C1679-9D68-42AA-95A1-9AD5B2286F3B}">
      <dgm:prSet/>
      <dgm:spPr/>
      <dgm:t>
        <a:bodyPr/>
        <a:lstStyle/>
        <a:p>
          <a:endParaRPr lang="tr-TR"/>
        </a:p>
      </dgm:t>
    </dgm:pt>
    <dgm:pt modelId="{AEF5CB16-0EFF-479D-A429-DAA9A422C036}" type="pres">
      <dgm:prSet presAssocID="{8DA2A0E8-2089-4047-9534-45B120436E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70A1BFA-2D22-4B04-A968-3D304D0FEAA8}" type="pres">
      <dgm:prSet presAssocID="{761302B2-817A-4259-BD9B-BA77AB8170D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7482A6-632F-47CA-8F02-AFD3B06C3E16}" type="pres">
      <dgm:prSet presAssocID="{8B25988D-7C8F-41F3-9A35-CB879542F7EF}" presName="spacer" presStyleCnt="0"/>
      <dgm:spPr/>
    </dgm:pt>
    <dgm:pt modelId="{DA103CE1-588C-47BF-8781-68BF23976E67}" type="pres">
      <dgm:prSet presAssocID="{4E7A6CF5-4FC8-47A4-BDFD-5BF9FCFF2BA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270131-57A0-4919-AB77-BD97B08AFC66}" type="pres">
      <dgm:prSet presAssocID="{AECBE323-2A33-417A-B094-94F99CB5CB18}" presName="spacer" presStyleCnt="0"/>
      <dgm:spPr/>
    </dgm:pt>
    <dgm:pt modelId="{D94B30AC-F4D6-406B-8ACC-4A3D2565F703}" type="pres">
      <dgm:prSet presAssocID="{D4563DCE-2376-40D0-AFA8-2A27C82E83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6BC63B-68F1-486B-A6B2-0D1D75B14666}" type="pres">
      <dgm:prSet presAssocID="{3B1E8E54-D19F-4DBB-84B4-93F328B1AF32}" presName="spacer" presStyleCnt="0"/>
      <dgm:spPr/>
    </dgm:pt>
    <dgm:pt modelId="{5869E47B-0384-4CC1-B73F-4A1EFB0F4201}" type="pres">
      <dgm:prSet presAssocID="{1225AB5F-0056-42D5-8D66-4CC822A38BA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77FD1C2-E5AC-4201-A012-C90460C07A91}" srcId="{8DA2A0E8-2089-4047-9534-45B120436E3A}" destId="{4E7A6CF5-4FC8-47A4-BDFD-5BF9FCFF2BA1}" srcOrd="1" destOrd="0" parTransId="{9C473DBC-708E-4A55-8D94-2AEAE7BC8AF3}" sibTransId="{AECBE323-2A33-417A-B094-94F99CB5CB18}"/>
    <dgm:cxn modelId="{2029EAEA-0558-4237-893D-633DA76E3E76}" type="presOf" srcId="{1225AB5F-0056-42D5-8D66-4CC822A38BA0}" destId="{5869E47B-0384-4CC1-B73F-4A1EFB0F4201}" srcOrd="0" destOrd="0" presId="urn:microsoft.com/office/officeart/2005/8/layout/vList2"/>
    <dgm:cxn modelId="{5F9F27DB-43B5-420C-8342-8599D80DE010}" type="presOf" srcId="{D4563DCE-2376-40D0-AFA8-2A27C82E8320}" destId="{D94B30AC-F4D6-406B-8ACC-4A3D2565F703}" srcOrd="0" destOrd="0" presId="urn:microsoft.com/office/officeart/2005/8/layout/vList2"/>
    <dgm:cxn modelId="{97FCE570-C5D4-468B-B623-E0FF82980320}" type="presOf" srcId="{4E7A6CF5-4FC8-47A4-BDFD-5BF9FCFF2BA1}" destId="{DA103CE1-588C-47BF-8781-68BF23976E67}" srcOrd="0" destOrd="0" presId="urn:microsoft.com/office/officeart/2005/8/layout/vList2"/>
    <dgm:cxn modelId="{7D2501EC-2B1F-4961-8F04-B056F7F58F5C}" srcId="{8DA2A0E8-2089-4047-9534-45B120436E3A}" destId="{761302B2-817A-4259-BD9B-BA77AB8170DD}" srcOrd="0" destOrd="0" parTransId="{288F4E81-5C19-4CC9-94F1-2EA805299591}" sibTransId="{8B25988D-7C8F-41F3-9A35-CB879542F7EF}"/>
    <dgm:cxn modelId="{F786B98D-E72F-4A9C-B12A-55B183CEFCEC}" srcId="{8DA2A0E8-2089-4047-9534-45B120436E3A}" destId="{D4563DCE-2376-40D0-AFA8-2A27C82E8320}" srcOrd="2" destOrd="0" parTransId="{231FB327-8B4A-4F12-B320-483CA3D343A5}" sibTransId="{3B1E8E54-D19F-4DBB-84B4-93F328B1AF32}"/>
    <dgm:cxn modelId="{3D9C1679-9D68-42AA-95A1-9AD5B2286F3B}" srcId="{8DA2A0E8-2089-4047-9534-45B120436E3A}" destId="{1225AB5F-0056-42D5-8D66-4CC822A38BA0}" srcOrd="3" destOrd="0" parTransId="{7D954C4A-D32C-48AB-86AB-8DCC4C98A770}" sibTransId="{877FEA9A-39D0-40C7-90EF-F99105D24925}"/>
    <dgm:cxn modelId="{A36DCC06-B125-488C-B896-EF97BDFC5013}" type="presOf" srcId="{761302B2-817A-4259-BD9B-BA77AB8170DD}" destId="{370A1BFA-2D22-4B04-A968-3D304D0FEAA8}" srcOrd="0" destOrd="0" presId="urn:microsoft.com/office/officeart/2005/8/layout/vList2"/>
    <dgm:cxn modelId="{BB31E1B5-C236-4DBA-8F61-D566800FA7E2}" type="presOf" srcId="{8DA2A0E8-2089-4047-9534-45B120436E3A}" destId="{AEF5CB16-0EFF-479D-A429-DAA9A422C036}" srcOrd="0" destOrd="0" presId="urn:microsoft.com/office/officeart/2005/8/layout/vList2"/>
    <dgm:cxn modelId="{C47C2271-87E0-488A-95E6-00E41EC71A50}" type="presParOf" srcId="{AEF5CB16-0EFF-479D-A429-DAA9A422C036}" destId="{370A1BFA-2D22-4B04-A968-3D304D0FEAA8}" srcOrd="0" destOrd="0" presId="urn:microsoft.com/office/officeart/2005/8/layout/vList2"/>
    <dgm:cxn modelId="{D880A558-21EB-4168-8D2D-1515A1822881}" type="presParOf" srcId="{AEF5CB16-0EFF-479D-A429-DAA9A422C036}" destId="{2F7482A6-632F-47CA-8F02-AFD3B06C3E16}" srcOrd="1" destOrd="0" presId="urn:microsoft.com/office/officeart/2005/8/layout/vList2"/>
    <dgm:cxn modelId="{E6235C8A-B62A-498E-9601-9A0333BBA5F9}" type="presParOf" srcId="{AEF5CB16-0EFF-479D-A429-DAA9A422C036}" destId="{DA103CE1-588C-47BF-8781-68BF23976E67}" srcOrd="2" destOrd="0" presId="urn:microsoft.com/office/officeart/2005/8/layout/vList2"/>
    <dgm:cxn modelId="{CD0E0186-EC76-4D17-83F6-6E9A7A5F5E2F}" type="presParOf" srcId="{AEF5CB16-0EFF-479D-A429-DAA9A422C036}" destId="{0E270131-57A0-4919-AB77-BD97B08AFC66}" srcOrd="3" destOrd="0" presId="urn:microsoft.com/office/officeart/2005/8/layout/vList2"/>
    <dgm:cxn modelId="{1B5E1CBB-F2EE-4051-A808-21E8BEBFDCFE}" type="presParOf" srcId="{AEF5CB16-0EFF-479D-A429-DAA9A422C036}" destId="{D94B30AC-F4D6-406B-8ACC-4A3D2565F703}" srcOrd="4" destOrd="0" presId="urn:microsoft.com/office/officeart/2005/8/layout/vList2"/>
    <dgm:cxn modelId="{DA2E69C4-1B9F-4119-8001-75F418FF30F5}" type="presParOf" srcId="{AEF5CB16-0EFF-479D-A429-DAA9A422C036}" destId="{636BC63B-68F1-486B-A6B2-0D1D75B14666}" srcOrd="5" destOrd="0" presId="urn:microsoft.com/office/officeart/2005/8/layout/vList2"/>
    <dgm:cxn modelId="{7C177A3A-F001-4ED7-9B66-30611E17F3C9}" type="presParOf" srcId="{AEF5CB16-0EFF-479D-A429-DAA9A422C036}" destId="{5869E47B-0384-4CC1-B73F-4A1EFB0F42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F7300-9D0C-4A49-ACE1-60714F28A07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tr-TR"/>
        </a:p>
      </dgm:t>
    </dgm:pt>
    <dgm:pt modelId="{6669F446-F5C1-4EDA-8C2E-191AF0F427DB}">
      <dgm:prSet/>
      <dgm:spPr/>
      <dgm:t>
        <a:bodyPr/>
        <a:lstStyle/>
        <a:p>
          <a:pPr rtl="0"/>
          <a:r>
            <a:rPr lang="tr-TR" dirty="0" smtClean="0"/>
            <a:t>İdari Kriter</a:t>
          </a:r>
          <a:endParaRPr lang="tr-TR" dirty="0"/>
        </a:p>
      </dgm:t>
    </dgm:pt>
    <dgm:pt modelId="{0FBF78B5-75E1-436B-BDE8-A03B43095093}" type="parTrans" cxnId="{8F17AFF4-7424-448E-818A-07E7A03A7B3D}">
      <dgm:prSet/>
      <dgm:spPr/>
      <dgm:t>
        <a:bodyPr/>
        <a:lstStyle/>
        <a:p>
          <a:endParaRPr lang="tr-TR"/>
        </a:p>
      </dgm:t>
    </dgm:pt>
    <dgm:pt modelId="{5D16D3AF-AB4C-4C03-92D5-0DADB380D87A}" type="sibTrans" cxnId="{8F17AFF4-7424-448E-818A-07E7A03A7B3D}">
      <dgm:prSet/>
      <dgm:spPr/>
      <dgm:t>
        <a:bodyPr/>
        <a:lstStyle/>
        <a:p>
          <a:endParaRPr lang="tr-TR"/>
        </a:p>
      </dgm:t>
    </dgm:pt>
    <dgm:pt modelId="{FC7ACA3D-619B-4643-A112-9F110B04D8BF}">
      <dgm:prSet/>
      <dgm:spPr/>
      <dgm:t>
        <a:bodyPr/>
        <a:lstStyle/>
        <a:p>
          <a:pPr rtl="0"/>
          <a:r>
            <a:rPr lang="tr-TR" dirty="0" smtClean="0"/>
            <a:t>Mali Kriter</a:t>
          </a:r>
          <a:endParaRPr lang="tr-TR" dirty="0"/>
        </a:p>
      </dgm:t>
    </dgm:pt>
    <dgm:pt modelId="{E3D45F47-C78D-437A-93D8-A6536CBEF1BA}" type="parTrans" cxnId="{C8A44738-9136-4D48-8D1F-B94BA9229B6E}">
      <dgm:prSet/>
      <dgm:spPr/>
      <dgm:t>
        <a:bodyPr/>
        <a:lstStyle/>
        <a:p>
          <a:endParaRPr lang="tr-TR"/>
        </a:p>
      </dgm:t>
    </dgm:pt>
    <dgm:pt modelId="{A20A153C-6D8F-4A10-9BC8-134B8CBC19CD}" type="sibTrans" cxnId="{C8A44738-9136-4D48-8D1F-B94BA9229B6E}">
      <dgm:prSet/>
      <dgm:spPr/>
      <dgm:t>
        <a:bodyPr/>
        <a:lstStyle/>
        <a:p>
          <a:endParaRPr lang="tr-TR"/>
        </a:p>
      </dgm:t>
    </dgm:pt>
    <dgm:pt modelId="{D7B8367A-CF01-40CF-B4AF-F390A3484B10}">
      <dgm:prSet/>
      <dgm:spPr/>
      <dgm:t>
        <a:bodyPr/>
        <a:lstStyle/>
        <a:p>
          <a:pPr rtl="0"/>
          <a:r>
            <a:rPr lang="tr-TR" dirty="0" smtClean="0"/>
            <a:t>Hukuki Kriter</a:t>
          </a:r>
          <a:endParaRPr lang="tr-TR" dirty="0"/>
        </a:p>
      </dgm:t>
    </dgm:pt>
    <dgm:pt modelId="{D24FF865-7EC0-4EF9-B098-48E34CFDA292}" type="parTrans" cxnId="{5DC5F0DE-DF83-4D64-8274-EB4A2233C020}">
      <dgm:prSet/>
      <dgm:spPr/>
      <dgm:t>
        <a:bodyPr/>
        <a:lstStyle/>
        <a:p>
          <a:endParaRPr lang="tr-TR"/>
        </a:p>
      </dgm:t>
    </dgm:pt>
    <dgm:pt modelId="{58AFE434-B87D-4916-A501-124A1CD939FE}" type="sibTrans" cxnId="{5DC5F0DE-DF83-4D64-8274-EB4A2233C020}">
      <dgm:prSet/>
      <dgm:spPr/>
      <dgm:t>
        <a:bodyPr/>
        <a:lstStyle/>
        <a:p>
          <a:endParaRPr lang="tr-TR"/>
        </a:p>
      </dgm:t>
    </dgm:pt>
    <dgm:pt modelId="{19319456-BC13-4318-A01E-A60395EC2548}">
      <dgm:prSet/>
      <dgm:spPr/>
      <dgm:t>
        <a:bodyPr/>
        <a:lstStyle/>
        <a:p>
          <a:pPr rtl="0"/>
          <a:r>
            <a:rPr lang="tr-TR" dirty="0" smtClean="0"/>
            <a:t>Tarihi Kriter</a:t>
          </a:r>
          <a:endParaRPr lang="tr-TR" dirty="0"/>
        </a:p>
      </dgm:t>
    </dgm:pt>
    <dgm:pt modelId="{F943D154-510A-4D7B-8315-40375A97AFAF}" type="parTrans" cxnId="{D1DB56FD-A3B9-42E3-AF5D-B6FEF6980110}">
      <dgm:prSet/>
      <dgm:spPr/>
      <dgm:t>
        <a:bodyPr/>
        <a:lstStyle/>
        <a:p>
          <a:endParaRPr lang="tr-TR"/>
        </a:p>
      </dgm:t>
    </dgm:pt>
    <dgm:pt modelId="{7217C327-7C09-444F-912A-287C7FD77DA7}" type="sibTrans" cxnId="{D1DB56FD-A3B9-42E3-AF5D-B6FEF6980110}">
      <dgm:prSet/>
      <dgm:spPr/>
      <dgm:t>
        <a:bodyPr/>
        <a:lstStyle/>
        <a:p>
          <a:endParaRPr lang="tr-TR"/>
        </a:p>
      </dgm:t>
    </dgm:pt>
    <dgm:pt modelId="{D1BCDA91-BAEE-45C1-975A-DF3E31B30E12}" type="pres">
      <dgm:prSet presAssocID="{6FCF7300-9D0C-4A49-ACE1-60714F28A0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9B05FED-0CE3-4576-BAD0-60CEF0EEB60A}" type="pres">
      <dgm:prSet presAssocID="{6669F446-F5C1-4EDA-8C2E-191AF0F427D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A559D3-C218-458A-B2D0-0EBCCA782E8F}" type="pres">
      <dgm:prSet presAssocID="{5D16D3AF-AB4C-4C03-92D5-0DADB380D87A}" presName="spacer" presStyleCnt="0"/>
      <dgm:spPr/>
    </dgm:pt>
    <dgm:pt modelId="{E9803BD1-1A91-4B08-B6D2-74F41BA916A2}" type="pres">
      <dgm:prSet presAssocID="{FC7ACA3D-619B-4643-A112-9F110B04D8B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6D59E60-4137-4304-B557-7404DB04DBF8}" type="pres">
      <dgm:prSet presAssocID="{A20A153C-6D8F-4A10-9BC8-134B8CBC19CD}" presName="spacer" presStyleCnt="0"/>
      <dgm:spPr/>
    </dgm:pt>
    <dgm:pt modelId="{C446C254-B7F1-4AD5-A600-32BFF2DDDE7D}" type="pres">
      <dgm:prSet presAssocID="{D7B8367A-CF01-40CF-B4AF-F390A3484B1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478C8D-F96D-44FA-8F01-DCA53174F339}" type="pres">
      <dgm:prSet presAssocID="{58AFE434-B87D-4916-A501-124A1CD939FE}" presName="spacer" presStyleCnt="0"/>
      <dgm:spPr/>
    </dgm:pt>
    <dgm:pt modelId="{9BEEBD4E-F8E2-401D-928D-166E12B1537F}" type="pres">
      <dgm:prSet presAssocID="{19319456-BC13-4318-A01E-A60395EC254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3D8EE22-A0DE-4E79-A5A7-AEDE1163488F}" type="presOf" srcId="{6669F446-F5C1-4EDA-8C2E-191AF0F427DB}" destId="{59B05FED-0CE3-4576-BAD0-60CEF0EEB60A}" srcOrd="0" destOrd="0" presId="urn:microsoft.com/office/officeart/2005/8/layout/vList2"/>
    <dgm:cxn modelId="{5DC5F0DE-DF83-4D64-8274-EB4A2233C020}" srcId="{6FCF7300-9D0C-4A49-ACE1-60714F28A07C}" destId="{D7B8367A-CF01-40CF-B4AF-F390A3484B10}" srcOrd="2" destOrd="0" parTransId="{D24FF865-7EC0-4EF9-B098-48E34CFDA292}" sibTransId="{58AFE434-B87D-4916-A501-124A1CD939FE}"/>
    <dgm:cxn modelId="{17AFB3EF-EC27-4CE4-BF35-9F34CDDC7BE9}" type="presOf" srcId="{D7B8367A-CF01-40CF-B4AF-F390A3484B10}" destId="{C446C254-B7F1-4AD5-A600-32BFF2DDDE7D}" srcOrd="0" destOrd="0" presId="urn:microsoft.com/office/officeart/2005/8/layout/vList2"/>
    <dgm:cxn modelId="{D1DB56FD-A3B9-42E3-AF5D-B6FEF6980110}" srcId="{6FCF7300-9D0C-4A49-ACE1-60714F28A07C}" destId="{19319456-BC13-4318-A01E-A60395EC2548}" srcOrd="3" destOrd="0" parTransId="{F943D154-510A-4D7B-8315-40375A97AFAF}" sibTransId="{7217C327-7C09-444F-912A-287C7FD77DA7}"/>
    <dgm:cxn modelId="{8F17AFF4-7424-448E-818A-07E7A03A7B3D}" srcId="{6FCF7300-9D0C-4A49-ACE1-60714F28A07C}" destId="{6669F446-F5C1-4EDA-8C2E-191AF0F427DB}" srcOrd="0" destOrd="0" parTransId="{0FBF78B5-75E1-436B-BDE8-A03B43095093}" sibTransId="{5D16D3AF-AB4C-4C03-92D5-0DADB380D87A}"/>
    <dgm:cxn modelId="{346ADD5F-4C55-4217-B28E-5CB7864D4245}" type="presOf" srcId="{FC7ACA3D-619B-4643-A112-9F110B04D8BF}" destId="{E9803BD1-1A91-4B08-B6D2-74F41BA916A2}" srcOrd="0" destOrd="0" presId="urn:microsoft.com/office/officeart/2005/8/layout/vList2"/>
    <dgm:cxn modelId="{C8A44738-9136-4D48-8D1F-B94BA9229B6E}" srcId="{6FCF7300-9D0C-4A49-ACE1-60714F28A07C}" destId="{FC7ACA3D-619B-4643-A112-9F110B04D8BF}" srcOrd="1" destOrd="0" parTransId="{E3D45F47-C78D-437A-93D8-A6536CBEF1BA}" sibTransId="{A20A153C-6D8F-4A10-9BC8-134B8CBC19CD}"/>
    <dgm:cxn modelId="{8F116C78-FFDE-4C36-AAF0-87DBFDA70C36}" type="presOf" srcId="{6FCF7300-9D0C-4A49-ACE1-60714F28A07C}" destId="{D1BCDA91-BAEE-45C1-975A-DF3E31B30E12}" srcOrd="0" destOrd="0" presId="urn:microsoft.com/office/officeart/2005/8/layout/vList2"/>
    <dgm:cxn modelId="{17BD141F-F13B-4DC0-8DF3-F37AF9BDC020}" type="presOf" srcId="{19319456-BC13-4318-A01E-A60395EC2548}" destId="{9BEEBD4E-F8E2-401D-928D-166E12B1537F}" srcOrd="0" destOrd="0" presId="urn:microsoft.com/office/officeart/2005/8/layout/vList2"/>
    <dgm:cxn modelId="{1087AD65-3EB1-4138-8F4B-126FB3DEDB81}" type="presParOf" srcId="{D1BCDA91-BAEE-45C1-975A-DF3E31B30E12}" destId="{59B05FED-0CE3-4576-BAD0-60CEF0EEB60A}" srcOrd="0" destOrd="0" presId="urn:microsoft.com/office/officeart/2005/8/layout/vList2"/>
    <dgm:cxn modelId="{763C8606-815E-4AF7-8D60-05BD5F1CA80A}" type="presParOf" srcId="{D1BCDA91-BAEE-45C1-975A-DF3E31B30E12}" destId="{E2A559D3-C218-458A-B2D0-0EBCCA782E8F}" srcOrd="1" destOrd="0" presId="urn:microsoft.com/office/officeart/2005/8/layout/vList2"/>
    <dgm:cxn modelId="{B1845EA0-93DD-4ABE-8DAE-7AEB79EF0AD4}" type="presParOf" srcId="{D1BCDA91-BAEE-45C1-975A-DF3E31B30E12}" destId="{E9803BD1-1A91-4B08-B6D2-74F41BA916A2}" srcOrd="2" destOrd="0" presId="urn:microsoft.com/office/officeart/2005/8/layout/vList2"/>
    <dgm:cxn modelId="{1882795B-587E-4341-AD8D-560B4E09E0F8}" type="presParOf" srcId="{D1BCDA91-BAEE-45C1-975A-DF3E31B30E12}" destId="{56D59E60-4137-4304-B557-7404DB04DBF8}" srcOrd="3" destOrd="0" presId="urn:microsoft.com/office/officeart/2005/8/layout/vList2"/>
    <dgm:cxn modelId="{D1A2E0E0-93ED-407B-A5C4-A2DDED4D5F54}" type="presParOf" srcId="{D1BCDA91-BAEE-45C1-975A-DF3E31B30E12}" destId="{C446C254-B7F1-4AD5-A600-32BFF2DDDE7D}" srcOrd="4" destOrd="0" presId="urn:microsoft.com/office/officeart/2005/8/layout/vList2"/>
    <dgm:cxn modelId="{9AFCDBBA-BD52-4D5D-8B7C-4F867ADC1012}" type="presParOf" srcId="{D1BCDA91-BAEE-45C1-975A-DF3E31B30E12}" destId="{8F478C8D-F96D-44FA-8F01-DCA53174F339}" srcOrd="5" destOrd="0" presId="urn:microsoft.com/office/officeart/2005/8/layout/vList2"/>
    <dgm:cxn modelId="{4D712559-501D-4C42-B68A-0A7EE7A2242B}" type="presParOf" srcId="{D1BCDA91-BAEE-45C1-975A-DF3E31B30E12}" destId="{9BEEBD4E-F8E2-401D-928D-166E12B153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F755D1-2309-4941-AA20-2124F59B0131}">
      <dsp:nvSpPr>
        <dsp:cNvPr id="0" name=""/>
        <dsp:cNvSpPr/>
      </dsp:nvSpPr>
      <dsp:spPr>
        <a:xfrm>
          <a:off x="966105" y="365015"/>
          <a:ext cx="3468389" cy="2438320"/>
        </a:xfrm>
        <a:prstGeom prst="blockArc">
          <a:avLst>
            <a:gd name="adj1" fmla="val 54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17D1C-86B4-4459-B1D1-907F4E222910}">
      <dsp:nvSpPr>
        <dsp:cNvPr id="0" name=""/>
        <dsp:cNvSpPr/>
      </dsp:nvSpPr>
      <dsp:spPr>
        <a:xfrm>
          <a:off x="960363" y="365015"/>
          <a:ext cx="3479873" cy="2438320"/>
        </a:xfrm>
        <a:prstGeom prst="blockArc">
          <a:avLst>
            <a:gd name="adj1" fmla="val 1620000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6F530-EA07-467A-8183-F16857995A82}">
      <dsp:nvSpPr>
        <dsp:cNvPr id="0" name=""/>
        <dsp:cNvSpPr/>
      </dsp:nvSpPr>
      <dsp:spPr>
        <a:xfrm>
          <a:off x="1881247" y="1022492"/>
          <a:ext cx="1638104" cy="112336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BELGE: </a:t>
          </a:r>
          <a:r>
            <a:rPr lang="tr-TR" sz="1700" b="1" i="1" kern="1200" dirty="0" smtClean="0"/>
            <a:t>Delil ve kayıtlı bilgi</a:t>
          </a:r>
          <a:endParaRPr lang="tr-TR" sz="1700" b="1" i="1" kern="1200" dirty="0"/>
        </a:p>
      </dsp:txBody>
      <dsp:txXfrm>
        <a:off x="1881247" y="1022492"/>
        <a:ext cx="1638104" cy="1123366"/>
      </dsp:txXfrm>
    </dsp:sp>
    <dsp:sp modelId="{102D3C49-973F-4FE7-8EB6-F698BBA797A3}">
      <dsp:nvSpPr>
        <dsp:cNvPr id="0" name=""/>
        <dsp:cNvSpPr/>
      </dsp:nvSpPr>
      <dsp:spPr>
        <a:xfrm>
          <a:off x="2081016" y="146"/>
          <a:ext cx="1238567" cy="78635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Bireysel</a:t>
          </a:r>
          <a:r>
            <a:rPr lang="tr-TR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tr-TR" sz="1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081016" y="146"/>
        <a:ext cx="1238567" cy="786356"/>
      </dsp:txXfrm>
    </dsp:sp>
    <dsp:sp modelId="{E2D48B92-1FFB-4707-80F0-AEEAFB1630B4}">
      <dsp:nvSpPr>
        <dsp:cNvPr id="0" name=""/>
        <dsp:cNvSpPr/>
      </dsp:nvSpPr>
      <dsp:spPr>
        <a:xfrm>
          <a:off x="1870009" y="2381848"/>
          <a:ext cx="1660581" cy="78635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Kurumsal</a:t>
          </a:r>
          <a:endParaRPr lang="tr-TR" sz="20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70009" y="2381848"/>
        <a:ext cx="1660581" cy="7863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EE2AF8-DF9F-4E2D-88D5-51873491DD5F}">
      <dsp:nvSpPr>
        <dsp:cNvPr id="0" name=""/>
        <dsp:cNvSpPr/>
      </dsp:nvSpPr>
      <dsp:spPr>
        <a:xfrm>
          <a:off x="3807618" y="2466817"/>
          <a:ext cx="949988" cy="2177693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841.02.17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 smtClean="0"/>
            <a:t>ÖDEME İŞLERİ</a:t>
          </a:r>
          <a:endParaRPr lang="tr-TR" sz="1700" b="1" kern="1200" dirty="0"/>
        </a:p>
      </dsp:txBody>
      <dsp:txXfrm>
        <a:off x="3807618" y="2466817"/>
        <a:ext cx="949988" cy="2177693"/>
      </dsp:txXfrm>
    </dsp:sp>
    <dsp:sp modelId="{0C0E5761-15B2-4B57-9420-72C5C50E29E6}">
      <dsp:nvSpPr>
        <dsp:cNvPr id="0" name=""/>
        <dsp:cNvSpPr/>
      </dsp:nvSpPr>
      <dsp:spPr>
        <a:xfrm rot="10800000">
          <a:off x="1220870" y="3258402"/>
          <a:ext cx="2444477" cy="59452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36CED99-4663-4E39-BD82-EC20310FA0BA}">
      <dsp:nvSpPr>
        <dsp:cNvPr id="0" name=""/>
        <dsp:cNvSpPr/>
      </dsp:nvSpPr>
      <dsp:spPr>
        <a:xfrm>
          <a:off x="229668" y="3247010"/>
          <a:ext cx="1982404" cy="6173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STRATEJİ BAŞKANLIĞI</a:t>
          </a:r>
          <a:endParaRPr lang="tr-TR" sz="1400" b="1" kern="1200" dirty="0"/>
        </a:p>
      </dsp:txBody>
      <dsp:txXfrm>
        <a:off x="229668" y="3247010"/>
        <a:ext cx="1982404" cy="617307"/>
      </dsp:txXfrm>
    </dsp:sp>
    <dsp:sp modelId="{FFFE558B-EA92-476C-B615-65B89CC9F4E2}">
      <dsp:nvSpPr>
        <dsp:cNvPr id="0" name=""/>
        <dsp:cNvSpPr/>
      </dsp:nvSpPr>
      <dsp:spPr>
        <a:xfrm rot="13500000">
          <a:off x="1779122" y="1910662"/>
          <a:ext cx="2311502" cy="59452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360D6454-DA01-4EE9-9560-0FBC726DC7D7}">
      <dsp:nvSpPr>
        <dsp:cNvPr id="0" name=""/>
        <dsp:cNvSpPr/>
      </dsp:nvSpPr>
      <dsp:spPr>
        <a:xfrm>
          <a:off x="1196268" y="1108666"/>
          <a:ext cx="1842730" cy="5640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İDARİ VE MALİ İŞLER BAŞKANLIĞI</a:t>
          </a:r>
          <a:endParaRPr lang="tr-TR" sz="1400" b="1" kern="1200" dirty="0"/>
        </a:p>
      </dsp:txBody>
      <dsp:txXfrm>
        <a:off x="1196268" y="1108666"/>
        <a:ext cx="1842730" cy="564037"/>
      </dsp:txXfrm>
    </dsp:sp>
    <dsp:sp modelId="{28B85ECC-BF80-440E-93BE-7DCC00967D43}">
      <dsp:nvSpPr>
        <dsp:cNvPr id="0" name=""/>
        <dsp:cNvSpPr/>
      </dsp:nvSpPr>
      <dsp:spPr>
        <a:xfrm rot="16200000">
          <a:off x="3350419" y="1128852"/>
          <a:ext cx="1864386" cy="59452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87E7F66-AD37-4046-ADFF-F7A85F0CB5D0}">
      <dsp:nvSpPr>
        <dsp:cNvPr id="0" name=""/>
        <dsp:cNvSpPr/>
      </dsp:nvSpPr>
      <dsp:spPr>
        <a:xfrm>
          <a:off x="3395145" y="254098"/>
          <a:ext cx="1774935" cy="4796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İNSAN KAYNAKLARI BAŞKANLIĞI</a:t>
          </a:r>
          <a:endParaRPr lang="tr-TR" sz="1400" b="1" kern="1200" dirty="0"/>
        </a:p>
      </dsp:txBody>
      <dsp:txXfrm>
        <a:off x="3395145" y="254098"/>
        <a:ext cx="1774935" cy="479647"/>
      </dsp:txXfrm>
    </dsp:sp>
    <dsp:sp modelId="{7611EB9C-FD89-4394-9948-50E5DE1E022C}">
      <dsp:nvSpPr>
        <dsp:cNvPr id="0" name=""/>
        <dsp:cNvSpPr/>
      </dsp:nvSpPr>
      <dsp:spPr>
        <a:xfrm rot="18900000">
          <a:off x="4474601" y="1910662"/>
          <a:ext cx="2311502" cy="59452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2693233-9EFD-45C2-9A11-34E8D5260B52}">
      <dsp:nvSpPr>
        <dsp:cNvPr id="0" name=""/>
        <dsp:cNvSpPr/>
      </dsp:nvSpPr>
      <dsp:spPr>
        <a:xfrm>
          <a:off x="5386116" y="1168943"/>
          <a:ext cx="2122950" cy="4434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ÖZEL KALEM MÜDÜRLÜĞÜ</a:t>
          </a:r>
          <a:endParaRPr lang="tr-TR" sz="1400" b="1" kern="1200" dirty="0"/>
        </a:p>
      </dsp:txBody>
      <dsp:txXfrm>
        <a:off x="5386116" y="1168943"/>
        <a:ext cx="2122950" cy="443484"/>
      </dsp:txXfrm>
    </dsp:sp>
    <dsp:sp modelId="{77687F6A-BB76-480B-A0F5-F11383219F6B}">
      <dsp:nvSpPr>
        <dsp:cNvPr id="0" name=""/>
        <dsp:cNvSpPr/>
      </dsp:nvSpPr>
      <dsp:spPr>
        <a:xfrm>
          <a:off x="4899878" y="3258402"/>
          <a:ext cx="2444477" cy="594525"/>
        </a:xfrm>
        <a:prstGeom prst="lef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0FBFAE-F870-459F-9513-724407855C0B}">
      <dsp:nvSpPr>
        <dsp:cNvPr id="0" name=""/>
        <dsp:cNvSpPr/>
      </dsp:nvSpPr>
      <dsp:spPr>
        <a:xfrm>
          <a:off x="6233911" y="3317941"/>
          <a:ext cx="2220888" cy="4754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KURUMSAL İLETİŞİM BAŞKANLIĞI</a:t>
          </a:r>
          <a:endParaRPr lang="tr-TR" sz="1400" b="1" kern="1200" dirty="0"/>
        </a:p>
      </dsp:txBody>
      <dsp:txXfrm>
        <a:off x="6233911" y="3317941"/>
        <a:ext cx="2220888" cy="47544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0A1BFA-2D22-4B04-A968-3D304D0FEAA8}">
      <dsp:nvSpPr>
        <dsp:cNvPr id="0" name=""/>
        <dsp:cNvSpPr/>
      </dsp:nvSpPr>
      <dsp:spPr>
        <a:xfrm>
          <a:off x="0" y="29203"/>
          <a:ext cx="7272808" cy="9114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(B) Sürekli Saklama</a:t>
          </a:r>
          <a:endParaRPr lang="tr-TR" sz="3800" kern="1200" dirty="0"/>
        </a:p>
      </dsp:txBody>
      <dsp:txXfrm>
        <a:off x="0" y="29203"/>
        <a:ext cx="7272808" cy="911430"/>
      </dsp:txXfrm>
    </dsp:sp>
    <dsp:sp modelId="{DA103CE1-588C-47BF-8781-68BF23976E67}">
      <dsp:nvSpPr>
        <dsp:cNvPr id="0" name=""/>
        <dsp:cNvSpPr/>
      </dsp:nvSpPr>
      <dsp:spPr>
        <a:xfrm>
          <a:off x="0" y="1050073"/>
          <a:ext cx="7272808" cy="9114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(C) Değerlendirme</a:t>
          </a:r>
          <a:endParaRPr lang="tr-TR" sz="3800" kern="1200" dirty="0"/>
        </a:p>
      </dsp:txBody>
      <dsp:txXfrm>
        <a:off x="0" y="1050073"/>
        <a:ext cx="7272808" cy="911430"/>
      </dsp:txXfrm>
    </dsp:sp>
    <dsp:sp modelId="{D94B30AC-F4D6-406B-8ACC-4A3D2565F703}">
      <dsp:nvSpPr>
        <dsp:cNvPr id="0" name=""/>
        <dsp:cNvSpPr/>
      </dsp:nvSpPr>
      <dsp:spPr>
        <a:xfrm>
          <a:off x="0" y="2070943"/>
          <a:ext cx="7272808" cy="9114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(D) İmha </a:t>
          </a:r>
          <a:endParaRPr lang="tr-TR" sz="3800" kern="1200" dirty="0"/>
        </a:p>
      </dsp:txBody>
      <dsp:txXfrm>
        <a:off x="0" y="2070943"/>
        <a:ext cx="7272808" cy="911430"/>
      </dsp:txXfrm>
    </dsp:sp>
    <dsp:sp modelId="{5869E47B-0384-4CC1-B73F-4A1EFB0F4201}">
      <dsp:nvSpPr>
        <dsp:cNvPr id="0" name=""/>
        <dsp:cNvSpPr/>
      </dsp:nvSpPr>
      <dsp:spPr>
        <a:xfrm>
          <a:off x="0" y="3091814"/>
          <a:ext cx="7272808" cy="9114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(A) Transfer</a:t>
          </a:r>
          <a:endParaRPr lang="tr-TR" sz="3800" kern="1200" dirty="0"/>
        </a:p>
      </dsp:txBody>
      <dsp:txXfrm>
        <a:off x="0" y="3091814"/>
        <a:ext cx="7272808" cy="9114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B05FED-0CE3-4576-BAD0-60CEF0EEB60A}">
      <dsp:nvSpPr>
        <dsp:cNvPr id="0" name=""/>
        <dsp:cNvSpPr/>
      </dsp:nvSpPr>
      <dsp:spPr>
        <a:xfrm>
          <a:off x="0" y="31448"/>
          <a:ext cx="7632848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İdari Kriter</a:t>
          </a:r>
          <a:endParaRPr lang="tr-TR" sz="4000" kern="1200" dirty="0"/>
        </a:p>
      </dsp:txBody>
      <dsp:txXfrm>
        <a:off x="0" y="31448"/>
        <a:ext cx="7632848" cy="959400"/>
      </dsp:txXfrm>
    </dsp:sp>
    <dsp:sp modelId="{E9803BD1-1A91-4B08-B6D2-74F41BA916A2}">
      <dsp:nvSpPr>
        <dsp:cNvPr id="0" name=""/>
        <dsp:cNvSpPr/>
      </dsp:nvSpPr>
      <dsp:spPr>
        <a:xfrm>
          <a:off x="0" y="1106048"/>
          <a:ext cx="7632848" cy="9594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Mali Kriter</a:t>
          </a:r>
          <a:endParaRPr lang="tr-TR" sz="4000" kern="1200" dirty="0"/>
        </a:p>
      </dsp:txBody>
      <dsp:txXfrm>
        <a:off x="0" y="1106048"/>
        <a:ext cx="7632848" cy="959400"/>
      </dsp:txXfrm>
    </dsp:sp>
    <dsp:sp modelId="{C446C254-B7F1-4AD5-A600-32BFF2DDDE7D}">
      <dsp:nvSpPr>
        <dsp:cNvPr id="0" name=""/>
        <dsp:cNvSpPr/>
      </dsp:nvSpPr>
      <dsp:spPr>
        <a:xfrm>
          <a:off x="0" y="2180649"/>
          <a:ext cx="7632848" cy="9594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Hukuki Kriter</a:t>
          </a:r>
          <a:endParaRPr lang="tr-TR" sz="4000" kern="1200" dirty="0"/>
        </a:p>
      </dsp:txBody>
      <dsp:txXfrm>
        <a:off x="0" y="2180649"/>
        <a:ext cx="7632848" cy="959400"/>
      </dsp:txXfrm>
    </dsp:sp>
    <dsp:sp modelId="{9BEEBD4E-F8E2-401D-928D-166E12B1537F}">
      <dsp:nvSpPr>
        <dsp:cNvPr id="0" name=""/>
        <dsp:cNvSpPr/>
      </dsp:nvSpPr>
      <dsp:spPr>
        <a:xfrm>
          <a:off x="0" y="3255249"/>
          <a:ext cx="7632848" cy="9594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/>
            <a:t>Tarihi Kriter</a:t>
          </a:r>
          <a:endParaRPr lang="tr-TR" sz="4000" kern="1200" dirty="0"/>
        </a:p>
      </dsp:txBody>
      <dsp:txXfrm>
        <a:off x="0" y="3255249"/>
        <a:ext cx="7632848" cy="95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08.09.2017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/>
        </p:nvSpPr>
        <p:spPr>
          <a:xfrm>
            <a:off x="2591594" y="4059945"/>
            <a:ext cx="3384550" cy="118745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tr-TR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www.devletarsivleri.gov.tr</a:t>
            </a:r>
            <a:endParaRPr lang="tr-TR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0" y="2090738"/>
            <a:ext cx="9144000" cy="1410270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</a:t>
            </a:r>
            <a:endParaRPr lang="tr-TR" altLang="tr-TR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5707"/>
            <a:ext cx="2311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etin kutusu 8"/>
          <p:cNvSpPr txBox="1"/>
          <p:nvPr/>
        </p:nvSpPr>
        <p:spPr>
          <a:xfrm>
            <a:off x="2915816" y="2204864"/>
            <a:ext cx="56880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600" b="1" dirty="0" smtClean="0">
                <a:solidFill>
                  <a:schemeClr val="bg1">
                    <a:lumMod val="85000"/>
                  </a:schemeClr>
                </a:solidFill>
                <a:latin typeface="Adobe Garamond Pro" pitchFamily="18" charset="-94"/>
              </a:rPr>
              <a:t>DEVLET </a:t>
            </a:r>
            <a:r>
              <a:rPr lang="tr-TR" sz="3600" b="1" dirty="0">
                <a:solidFill>
                  <a:schemeClr val="bg1">
                    <a:lumMod val="85000"/>
                  </a:schemeClr>
                </a:solidFill>
                <a:latin typeface="Adobe Garamond Pro" pitchFamily="18" charset="-94"/>
              </a:rPr>
              <a:t>ARŞİVLERİ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bg1">
                    <a:lumMod val="85000"/>
                  </a:schemeClr>
                </a:solidFill>
                <a:latin typeface="Adobe Garamond Pro" pitchFamily="18" charset="-94"/>
              </a:rPr>
              <a:t>GENEL MÜDÜRLÜĞÜ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262992" y="4523878"/>
            <a:ext cx="756684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altLang="tr-TR" sz="20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OCR A Extended" panose="02010509020102010303" pitchFamily="50" charset="0"/>
                <a:cs typeface="Times New Roman" pitchFamily="18" charset="0"/>
              </a:rPr>
              <a:t>Standart Dosya Planı</a:t>
            </a:r>
            <a:endParaRPr lang="tr-TR" sz="2000" b="1" dirty="0">
              <a:ln w="10541" cmpd="sng">
                <a:solidFill>
                  <a:schemeClr val="tx1"/>
                </a:solidFill>
                <a:prstDash val="solid"/>
              </a:ln>
              <a:latin typeface="OCR A Extended" panose="02010509020102010303" pitchFamily="50" charset="0"/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3635896" y="1556792"/>
            <a:ext cx="39709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tr-TR" sz="3200" b="1" dirty="0" smtClean="0">
                <a:solidFill>
                  <a:srgbClr val="E5B019"/>
                </a:solidFill>
                <a:effectLst>
                  <a:innerShdw blurRad="114300">
                    <a:prstClr val="black"/>
                  </a:innerShdw>
                  <a:reflection blurRad="1270000" endPos="0" dist="863600" dir="5400000" sy="-100000" algn="bl" rotWithShape="0"/>
                </a:effectLst>
                <a:latin typeface="Baskerville Old Face" pitchFamily="18" charset="0"/>
              </a:rPr>
              <a:t>T.C. BAŞBAKANLIK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4644008" y="558924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3200" b="1" dirty="0" smtClean="0">
                <a:solidFill>
                  <a:srgbClr val="E5B019"/>
                </a:solidFill>
                <a:effectLst>
                  <a:innerShdw blurRad="114300">
                    <a:prstClr val="black"/>
                  </a:innerShdw>
                  <a:reflection blurRad="1270000" endPos="0" dist="863600" dir="5400000" sy="-100000" algn="bl" rotWithShape="0"/>
                </a:effectLst>
                <a:latin typeface="Baskerville Old Face" pitchFamily="18" charset="0"/>
              </a:rPr>
              <a:t>Hülya  ŞEN  GÖNÜL</a:t>
            </a:r>
          </a:p>
        </p:txBody>
      </p:sp>
      <p:sp>
        <p:nvSpPr>
          <p:cNvPr id="12" name="11 Metin kutusu"/>
          <p:cNvSpPr txBox="1"/>
          <p:nvPr/>
        </p:nvSpPr>
        <p:spPr>
          <a:xfrm>
            <a:off x="827584" y="6237312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Sunum İndir!</a:t>
            </a:r>
            <a:endParaRPr lang="tr-TR" b="1" dirty="0"/>
          </a:p>
        </p:txBody>
      </p:sp>
      <p:pic>
        <p:nvPicPr>
          <p:cNvPr id="1027" name="Picture 3" descr="C:\Users\hakan.dede\Desktop\static_qr_code_without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1872208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813678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Standart Dosya Planı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525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0" indent="-283464" algn="ctr">
              <a:defRPr/>
            </a:pP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Sayı: </a:t>
            </a:r>
            <a:r>
              <a:rPr lang="tr-TR" sz="24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30619218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tr-TR" sz="2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903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03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sz="24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02</a:t>
            </a:r>
            <a:r>
              <a:rPr lang="tr-T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sz="24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lang="tr-TR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tr-TR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254</a:t>
            </a:r>
            <a:r>
              <a:rPr lang="tr-TR" sz="2400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886968" lvl="2" algn="ctr">
              <a:spcBef>
                <a:spcPts val="600"/>
              </a:spcBef>
              <a:defRPr/>
            </a:pPr>
            <a:r>
              <a:rPr lang="tr-TR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A</a:t>
            </a:r>
            <a:r>
              <a:rPr lang="tr-T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          </a:t>
            </a: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tr-TR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  </a:t>
            </a:r>
            <a:r>
              <a:rPr lang="tr-T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  </a:t>
            </a:r>
            <a:r>
              <a:rPr lang="tr-TR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      </a:t>
            </a: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</a:p>
          <a:p>
            <a:pPr marL="886968" lvl="2" algn="just">
              <a:spcBef>
                <a:spcPts val="600"/>
              </a:spcBef>
              <a:defRPr/>
            </a:pPr>
            <a:endParaRPr lang="tr-TR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A: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Devlet Teşkilatı Numarası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B: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 Dosya Kodu </a:t>
            </a:r>
            <a:r>
              <a:rPr lang="tr-TR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(Per. Özlük </a:t>
            </a:r>
            <a:r>
              <a:rPr lang="tr-TR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İşl</a:t>
            </a:r>
            <a:r>
              <a:rPr lang="tr-TR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C: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Birinci Alt Konu Kodu </a:t>
            </a:r>
            <a:r>
              <a:rPr lang="tr-TR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(Terfi ve İntibak)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D: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İkinci Alt Konu Kodu</a:t>
            </a:r>
            <a:r>
              <a:rPr lang="tr-TR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(İntibak İşleri)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E: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Üçüncü Alt Konu Kodu </a:t>
            </a:r>
            <a:r>
              <a:rPr lang="tr-TR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(Hizmet Değerlendirmesi)</a:t>
            </a:r>
          </a:p>
          <a:p>
            <a:pPr marL="886968" lvl="2" algn="just">
              <a:spcBef>
                <a:spcPts val="600"/>
              </a:spcBef>
              <a:defRPr/>
            </a:pPr>
            <a:r>
              <a:rPr lang="tr-T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tr-T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Kayıt Numarası</a:t>
            </a:r>
          </a:p>
        </p:txBody>
      </p:sp>
    </p:spTree>
    <p:extLst>
      <p:ext uri="{BB962C8B-B14F-4D97-AF65-F5344CB8AC3E}">
        <p14:creationId xmlns="" xmlns:p14="http://schemas.microsoft.com/office/powerpoint/2010/main" val="7260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3347864" y="1153989"/>
            <a:ext cx="4347567" cy="57534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Hatalı Uygulamalar</a:t>
            </a:r>
            <a:endParaRPr lang="tr-TR" altLang="tr-TR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Standart Dosya </a:t>
            </a:r>
            <a:r>
              <a:rPr lang="tr-TR" altLang="tr-TR" sz="2400" b="1" dirty="0" smtClean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Planı 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131840" y="1700808"/>
            <a:ext cx="5760640" cy="4525962"/>
          </a:xfrm>
        </p:spPr>
        <p:txBody>
          <a:bodyPr>
            <a:normAutofit fontScale="92500"/>
          </a:bodyPr>
          <a:lstStyle/>
          <a:p>
            <a:pPr>
              <a:lnSpc>
                <a:spcPct val="134000"/>
              </a:lnSpc>
            </a:pPr>
            <a:r>
              <a:rPr lang="tr-TR" altLang="tr-TR" sz="2000" b="1" dirty="0" smtClean="0">
                <a:latin typeface="Arial" pitchFamily="34" charset="0"/>
                <a:cs typeface="Arial" pitchFamily="34" charset="0"/>
              </a:rPr>
              <a:t>Başlık Konumundaki SDP Kodlarının ve Alt Kırılımı Bulunan Ana Konuların Kullanımı</a:t>
            </a:r>
          </a:p>
          <a:p>
            <a:pPr>
              <a:lnSpc>
                <a:spcPct val="134000"/>
              </a:lnSpc>
              <a:buNone/>
            </a:pPr>
            <a:endParaRPr lang="tr-TR" alt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4000"/>
              </a:lnSpc>
            </a:pPr>
            <a:r>
              <a:rPr lang="tr-TR" altLang="tr-TR" sz="2000" b="1" dirty="0" smtClean="0">
                <a:latin typeface="Arial" pitchFamily="34" charset="0"/>
                <a:cs typeface="Arial" pitchFamily="34" charset="0"/>
              </a:rPr>
              <a:t>020 Olur/Onay Klasör Kodunun Kullanılması.</a:t>
            </a:r>
          </a:p>
          <a:p>
            <a:pPr>
              <a:lnSpc>
                <a:spcPct val="134000"/>
              </a:lnSpc>
              <a:buNone/>
            </a:pPr>
            <a:endParaRPr lang="tr-TR" alt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4000"/>
              </a:lnSpc>
            </a:pPr>
            <a:r>
              <a:rPr lang="tr-TR" altLang="tr-TR" sz="2000" b="1" dirty="0" smtClean="0">
                <a:latin typeface="Arial" pitchFamily="34" charset="0"/>
                <a:cs typeface="Arial" pitchFamily="34" charset="0"/>
              </a:rPr>
              <a:t>Başka Bir Kurumdan Gelen Belgenin Aynı SDP Kodu ile İlişkilendirilmesi</a:t>
            </a:r>
          </a:p>
          <a:p>
            <a:pPr>
              <a:lnSpc>
                <a:spcPct val="134000"/>
              </a:lnSpc>
              <a:buNone/>
            </a:pPr>
            <a:endParaRPr lang="tr-TR" alt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4000"/>
              </a:lnSpc>
            </a:pPr>
            <a:r>
              <a:rPr lang="tr-TR" altLang="tr-TR" sz="2000" b="1" dirty="0" smtClean="0">
                <a:latin typeface="Arial" pitchFamily="34" charset="0"/>
                <a:cs typeface="Arial" pitchFamily="34" charset="0"/>
              </a:rPr>
              <a:t>Her türden yazının 99 «Diğer» ile kodlanması</a:t>
            </a:r>
          </a:p>
        </p:txBody>
      </p:sp>
      <p:sp>
        <p:nvSpPr>
          <p:cNvPr id="9" name="8 Oval"/>
          <p:cNvSpPr/>
          <p:nvPr/>
        </p:nvSpPr>
        <p:spPr>
          <a:xfrm>
            <a:off x="899592" y="4437112"/>
            <a:ext cx="2095896" cy="1885345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Olurlar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Onaylar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Oval"/>
          <p:cNvSpPr/>
          <p:nvPr/>
        </p:nvSpPr>
        <p:spPr>
          <a:xfrm>
            <a:off x="107504" y="4149080"/>
            <a:ext cx="1368152" cy="124040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020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Resim" descr="tayinlerde_h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2474218" cy="2474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8161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3347864" y="1153989"/>
            <a:ext cx="4347567" cy="57534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Hatalı Uygulamalar</a:t>
            </a:r>
            <a:endParaRPr lang="tr-TR" altLang="tr-TR" sz="3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Standart Dosya </a:t>
            </a:r>
            <a:r>
              <a:rPr lang="tr-TR" altLang="tr-TR" sz="2400" b="1" dirty="0" smtClean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Planı 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131840" y="1700808"/>
            <a:ext cx="5760640" cy="4525962"/>
          </a:xfrm>
        </p:spPr>
        <p:txBody>
          <a:bodyPr>
            <a:normAutofit/>
          </a:bodyPr>
          <a:lstStyle/>
          <a:p>
            <a:pPr>
              <a:lnSpc>
                <a:spcPct val="134000"/>
              </a:lnSpc>
            </a:pPr>
            <a:r>
              <a:rPr lang="tr-TR" altLang="tr-TR" sz="2000" b="1" dirty="0" smtClean="0">
                <a:latin typeface="Arial" pitchFamily="34" charset="0"/>
                <a:cs typeface="Arial" pitchFamily="34" charset="0"/>
              </a:rPr>
              <a:t>Her türden yazışmanın sadece o birime ait olduğu düşünülen kodlarla yapılması</a:t>
            </a:r>
          </a:p>
          <a:p>
            <a:pPr>
              <a:lnSpc>
                <a:spcPct val="134000"/>
              </a:lnSpc>
              <a:buNone/>
            </a:pPr>
            <a:endParaRPr lang="tr-TR" alt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4000"/>
              </a:lnSpc>
            </a:pPr>
            <a:r>
              <a:rPr lang="tr-TR" altLang="tr-TR" sz="2000" b="1" dirty="0" smtClean="0">
                <a:latin typeface="Arial" pitchFamily="34" charset="0"/>
                <a:cs typeface="Arial" pitchFamily="34" charset="0"/>
              </a:rPr>
              <a:t>‘’Diğer’’ Kodlarının Kullanımı ve Sistemde ‘’Diğer’’ Başlığıyla Arama Yapma</a:t>
            </a:r>
          </a:p>
          <a:p>
            <a:pPr>
              <a:lnSpc>
                <a:spcPct val="134000"/>
              </a:lnSpc>
              <a:buNone/>
            </a:pPr>
            <a:endParaRPr lang="tr-TR" altLang="tr-T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4000"/>
              </a:lnSpc>
            </a:pPr>
            <a:r>
              <a:rPr lang="tr-TR" altLang="tr-TR" sz="2000" b="1" dirty="0" smtClean="0">
                <a:latin typeface="Arial" pitchFamily="34" charset="0"/>
                <a:cs typeface="Arial" pitchFamily="34" charset="0"/>
              </a:rPr>
              <a:t>Evrak Birimi Çalışanlarının SDP Kodu Girmesi </a:t>
            </a:r>
          </a:p>
        </p:txBody>
      </p:sp>
      <p:pic>
        <p:nvPicPr>
          <p:cNvPr id="10" name="9 Resim" descr="tayinlerde_h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2474218" cy="2474218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23528" y="4149080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99</a:t>
            </a:r>
            <a:r>
              <a:rPr lang="tr-TR" sz="5400" dirty="0" smtClean="0"/>
              <a:t>  Diğer</a:t>
            </a:r>
            <a:endParaRPr lang="tr-TR" sz="5400" dirty="0"/>
          </a:p>
        </p:txBody>
      </p:sp>
    </p:spTree>
    <p:extLst>
      <p:ext uri="{BB962C8B-B14F-4D97-AF65-F5344CB8AC3E}">
        <p14:creationId xmlns="" xmlns:p14="http://schemas.microsoft.com/office/powerpoint/2010/main" val="2528161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Standart Dosya </a:t>
            </a:r>
            <a:r>
              <a:rPr lang="tr-TR" altLang="tr-TR" sz="2400" b="1" dirty="0" smtClean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Planı 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34481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Oval"/>
          <p:cNvSpPr/>
          <p:nvPr/>
        </p:nvSpPr>
        <p:spPr>
          <a:xfrm>
            <a:off x="395536" y="4293096"/>
            <a:ext cx="2376264" cy="1872208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Olur Kodunun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Kullanımı</a:t>
            </a:r>
            <a:endParaRPr lang="tr-T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Dikdörtgen"/>
          <p:cNvSpPr/>
          <p:nvPr/>
        </p:nvSpPr>
        <p:spPr>
          <a:xfrm>
            <a:off x="1259632" y="1772816"/>
            <a:ext cx="288032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 rot="16200000">
            <a:off x="711151" y="2090465"/>
            <a:ext cx="1765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 smtClean="0">
                <a:latin typeface="Arial" pitchFamily="34" charset="0"/>
                <a:cs typeface="Arial" pitchFamily="34" charset="0"/>
              </a:rPr>
              <a:t>Mal ve Malzeme Alımı 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2528161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Standart Dosya Planı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8 Dikdörtgen"/>
          <p:cNvSpPr/>
          <p:nvPr/>
        </p:nvSpPr>
        <p:spPr>
          <a:xfrm>
            <a:off x="611560" y="1844824"/>
            <a:ext cx="7439790" cy="228715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Kurum dışından gelen “100-599” kodlu belgeler cevabi yazılarda referans olarak </a:t>
            </a:r>
            <a:r>
              <a:rPr lang="tr-TR" sz="20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alınmamalıdır. </a:t>
            </a:r>
            <a:endParaRPr lang="tr-TR" sz="2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572000" y="4797152"/>
            <a:ext cx="3312368" cy="1080120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Cevapla</a:t>
            </a:r>
            <a:endParaRPr lang="tr-TR" sz="2800" b="1" dirty="0"/>
          </a:p>
        </p:txBody>
      </p:sp>
    </p:spTree>
    <p:extLst>
      <p:ext uri="{BB962C8B-B14F-4D97-AF65-F5344CB8AC3E}">
        <p14:creationId xmlns="" xmlns:p14="http://schemas.microsoft.com/office/powerpoint/2010/main" val="311996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468313" y="457200"/>
            <a:ext cx="7227887" cy="1458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r-TR" altLang="tr-TR" sz="32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Standart Dosya Planı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11560" y="213285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/>
              <a:t>Ünite amirleri hatalı </a:t>
            </a:r>
            <a:r>
              <a:rPr lang="tr-TR" sz="2000" b="1" dirty="0"/>
              <a:t>işlemleri önlemeye yönelik kontrol işlemlerini </a:t>
            </a:r>
            <a:r>
              <a:rPr lang="tr-TR" sz="2000" b="1" dirty="0" smtClean="0"/>
              <a:t>yapacaklardır.  2005/7</a:t>
            </a:r>
            <a:endParaRPr lang="tr-TR" sz="2000" b="1" dirty="0"/>
          </a:p>
        </p:txBody>
      </p:sp>
      <p:pic>
        <p:nvPicPr>
          <p:cNvPr id="5121" name="Picture 1" descr="F:\Sunum Gereçleri\is_akisi_03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2650706"/>
            <a:ext cx="4197908" cy="3757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8263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32205410"/>
              </p:ext>
            </p:extLst>
          </p:nvPr>
        </p:nvGraphicFramePr>
        <p:xfrm>
          <a:off x="323528" y="1484784"/>
          <a:ext cx="8640960" cy="51845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8640960"/>
              </a:tblGrid>
              <a:tr h="74065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dirty="0">
                          <a:effectLst/>
                        </a:rPr>
                        <a:t>-</a:t>
                      </a:r>
                      <a:r>
                        <a:rPr lang="tr-TR" sz="2000" u="sng" dirty="0" smtClean="0">
                          <a:effectLst/>
                          <a:highlight>
                            <a:srgbClr val="C0C0C0"/>
                          </a:highlight>
                        </a:rPr>
                        <a:t>622.01/75</a:t>
                      </a:r>
                      <a:r>
                        <a:rPr lang="tr-TR" sz="2000" dirty="0" smtClean="0">
                          <a:effectLst/>
                        </a:rPr>
                        <a:t> </a:t>
                      </a:r>
                      <a:r>
                        <a:rPr lang="tr-TR" sz="2000" dirty="0">
                          <a:effectLst/>
                        </a:rPr>
                        <a:t>:</a:t>
                      </a:r>
                      <a:r>
                        <a:rPr lang="tr-TR" sz="2000" spc="30" dirty="0">
                          <a:effectLst/>
                        </a:rPr>
                        <a:t> </a:t>
                      </a:r>
                      <a:r>
                        <a:rPr lang="tr-TR" sz="2000" spc="15" dirty="0">
                          <a:effectLst/>
                        </a:rPr>
                        <a:t>Talep ve Şikayetler </a:t>
                      </a:r>
                      <a:r>
                        <a:rPr lang="tr-TR" sz="2000" spc="15" dirty="0" smtClean="0">
                          <a:effectLst/>
                        </a:rPr>
                        <a:t>(Ardahan)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65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dirty="0">
                          <a:effectLst/>
                        </a:rPr>
                        <a:t>-</a:t>
                      </a:r>
                      <a:r>
                        <a:rPr lang="tr-TR" sz="2000" u="sng" dirty="0">
                          <a:effectLst/>
                          <a:highlight>
                            <a:srgbClr val="C0C0C0"/>
                          </a:highlight>
                        </a:rPr>
                        <a:t>724.01.03/DE</a:t>
                      </a:r>
                      <a:r>
                        <a:rPr lang="tr-TR" sz="2000" dirty="0">
                          <a:effectLst/>
                        </a:rPr>
                        <a:t>: Ülkelerle İşbirliği (Alm</a:t>
                      </a:r>
                      <a:r>
                        <a:rPr lang="tr-TR" sz="2000" spc="15" dirty="0">
                          <a:effectLst/>
                        </a:rPr>
                        <a:t>anya)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65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tr-TR" sz="2000" dirty="0">
                          <a:effectLst/>
                        </a:rPr>
                        <a:t>-</a:t>
                      </a:r>
                      <a:r>
                        <a:rPr lang="tr-TR" sz="2000" u="sng" dirty="0">
                          <a:effectLst/>
                          <a:highlight>
                            <a:srgbClr val="C0C0C0"/>
                          </a:highlight>
                        </a:rPr>
                        <a:t>050.02.04[54/351]</a:t>
                      </a:r>
                      <a:r>
                        <a:rPr lang="tr-TR" sz="2000" dirty="0">
                          <a:effectLst/>
                        </a:rPr>
                        <a:t>: 54/351 sayılı Yönetim Kurulu Kararı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65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-</a:t>
                      </a:r>
                      <a:r>
                        <a:rPr lang="fr-FR" sz="2000" u="sng" dirty="0">
                          <a:effectLst/>
                          <a:highlight>
                            <a:srgbClr val="C0C0C0"/>
                          </a:highlight>
                        </a:rPr>
                        <a:t>641.04[2004/13]</a:t>
                      </a:r>
                      <a:r>
                        <a:rPr lang="fr-FR" sz="2000" dirty="0">
                          <a:effectLst/>
                        </a:rPr>
                        <a:t>: 2004/13 </a:t>
                      </a:r>
                      <a:r>
                        <a:rPr lang="fr-FR" sz="2000" dirty="0" err="1">
                          <a:effectLst/>
                        </a:rPr>
                        <a:t>no’lu</a:t>
                      </a:r>
                      <a:r>
                        <a:rPr lang="fr-FR" sz="2000" dirty="0">
                          <a:effectLst/>
                        </a:rPr>
                        <a:t> </a:t>
                      </a:r>
                      <a:r>
                        <a:rPr lang="fr-FR" sz="2000" dirty="0" err="1">
                          <a:effectLst/>
                        </a:rPr>
                        <a:t>idari</a:t>
                      </a:r>
                      <a:r>
                        <a:rPr lang="fr-FR" sz="2000" dirty="0">
                          <a:effectLst/>
                        </a:rPr>
                        <a:t> </a:t>
                      </a:r>
                      <a:r>
                        <a:rPr lang="fr-FR" sz="2000" dirty="0" err="1">
                          <a:effectLst/>
                        </a:rPr>
                        <a:t>dava</a:t>
                      </a:r>
                      <a:r>
                        <a:rPr lang="fr-FR" sz="2000" dirty="0">
                          <a:effectLst/>
                        </a:rPr>
                        <a:t> </a:t>
                      </a:r>
                      <a:r>
                        <a:rPr lang="fr-FR" sz="2000" dirty="0" err="1">
                          <a:effectLst/>
                        </a:rPr>
                        <a:t>dosyası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65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-</a:t>
                      </a:r>
                      <a:r>
                        <a:rPr lang="fr-FR" sz="2000" u="sng" dirty="0" smtClean="0">
                          <a:effectLst/>
                          <a:highlight>
                            <a:srgbClr val="C0C0C0"/>
                          </a:highlight>
                        </a:rPr>
                        <a:t>903.07.02[</a:t>
                      </a:r>
                      <a:r>
                        <a:rPr lang="tr-TR" sz="2000" u="sng" dirty="0" smtClean="0">
                          <a:effectLst/>
                          <a:highlight>
                            <a:srgbClr val="C0C0C0"/>
                          </a:highlight>
                        </a:rPr>
                        <a:t>42/5742</a:t>
                      </a:r>
                      <a:r>
                        <a:rPr lang="fr-FR" sz="2000" u="sng" dirty="0" smtClean="0">
                          <a:effectLst/>
                          <a:highlight>
                            <a:srgbClr val="C0C0C0"/>
                          </a:highlight>
                        </a:rPr>
                        <a:t>]</a:t>
                      </a:r>
                      <a:r>
                        <a:rPr lang="fr-FR" sz="2000" dirty="0">
                          <a:effectLst/>
                        </a:rPr>
                        <a:t> </a:t>
                      </a:r>
                      <a:r>
                        <a:rPr lang="fr-FR" sz="2000" dirty="0" smtClean="0">
                          <a:effectLst/>
                        </a:rPr>
                        <a:t>:</a:t>
                      </a:r>
                      <a:r>
                        <a:rPr lang="tr-TR" sz="2000" baseline="0" dirty="0" smtClean="0">
                          <a:effectLst/>
                        </a:rPr>
                        <a:t> 42/5742</a:t>
                      </a:r>
                      <a:r>
                        <a:rPr lang="fr-FR" sz="2000" dirty="0" smtClean="0">
                          <a:effectLst/>
                        </a:rPr>
                        <a:t> </a:t>
                      </a:r>
                      <a:r>
                        <a:rPr lang="fr-FR" sz="2000" dirty="0" err="1">
                          <a:effectLst/>
                        </a:rPr>
                        <a:t>Sicil</a:t>
                      </a:r>
                      <a:r>
                        <a:rPr lang="fr-FR" sz="2000" dirty="0">
                          <a:effectLst/>
                        </a:rPr>
                        <a:t> </a:t>
                      </a:r>
                      <a:r>
                        <a:rPr lang="fr-FR" sz="2000" dirty="0" err="1">
                          <a:effectLst/>
                        </a:rPr>
                        <a:t>Numaralı</a:t>
                      </a:r>
                      <a:r>
                        <a:rPr lang="fr-FR" sz="2000" dirty="0">
                          <a:effectLst/>
                        </a:rPr>
                        <a:t> </a:t>
                      </a:r>
                      <a:r>
                        <a:rPr lang="tr-TR" sz="2000" dirty="0" smtClean="0">
                          <a:effectLst/>
                        </a:rPr>
                        <a:t>Hakan DEDE’nin </a:t>
                      </a:r>
                      <a:r>
                        <a:rPr lang="fr-FR" sz="2000" dirty="0" err="1" smtClean="0">
                          <a:effectLst/>
                        </a:rPr>
                        <a:t>Yurt</a:t>
                      </a:r>
                      <a:r>
                        <a:rPr lang="fr-FR" sz="2000" dirty="0" smtClean="0">
                          <a:effectLst/>
                        </a:rPr>
                        <a:t> </a:t>
                      </a:r>
                      <a:r>
                        <a:rPr lang="fr-FR" sz="2000" dirty="0" err="1">
                          <a:effectLst/>
                        </a:rPr>
                        <a:t>içi</a:t>
                      </a:r>
                      <a:r>
                        <a:rPr lang="fr-FR" sz="2000" dirty="0">
                          <a:effectLst/>
                        </a:rPr>
                        <a:t> </a:t>
                      </a:r>
                      <a:endParaRPr lang="tr-TR" sz="2000" dirty="0" smtClean="0">
                        <a:effectLst/>
                      </a:endParaRP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 err="1" smtClean="0">
                          <a:effectLst/>
                        </a:rPr>
                        <a:t>Görevlendirmesi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65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-</a:t>
                      </a:r>
                      <a:r>
                        <a:rPr lang="fr-FR" sz="2000" u="sng" dirty="0">
                          <a:effectLst/>
                          <a:highlight>
                            <a:srgbClr val="C0C0C0"/>
                          </a:highlight>
                        </a:rPr>
                        <a:t>604.02.03</a:t>
                      </a:r>
                      <a:r>
                        <a:rPr lang="fr-FR" sz="2000" u="sng" spc="20" dirty="0">
                          <a:effectLst/>
                          <a:highlight>
                            <a:srgbClr val="C0C0C0"/>
                          </a:highlight>
                        </a:rPr>
                        <a:t>[</a:t>
                      </a:r>
                      <a:r>
                        <a:rPr lang="tr-TR" sz="2000" u="sng" dirty="0">
                          <a:effectLst/>
                          <a:highlight>
                            <a:srgbClr val="C0C0C0"/>
                          </a:highlight>
                        </a:rPr>
                        <a:t>TBAG-719</a:t>
                      </a:r>
                      <a:r>
                        <a:rPr lang="fr-FR" sz="2000" u="sng" dirty="0">
                          <a:effectLst/>
                          <a:highlight>
                            <a:srgbClr val="C0C0C0"/>
                          </a:highlight>
                        </a:rPr>
                        <a:t>]</a:t>
                      </a:r>
                      <a:r>
                        <a:rPr lang="fr-FR" sz="2000" dirty="0">
                          <a:effectLst/>
                        </a:rPr>
                        <a:t>: </a:t>
                      </a:r>
                      <a:r>
                        <a:rPr lang="tr-TR" sz="2000" dirty="0">
                          <a:effectLst/>
                        </a:rPr>
                        <a:t>TBAG-719 </a:t>
                      </a:r>
                      <a:r>
                        <a:rPr lang="tr-TR" sz="2000" dirty="0" err="1">
                          <a:effectLst/>
                        </a:rPr>
                        <a:t>no’lu</a:t>
                      </a:r>
                      <a:r>
                        <a:rPr lang="tr-TR" sz="2000" dirty="0">
                          <a:effectLst/>
                        </a:rPr>
                        <a:t> </a:t>
                      </a:r>
                      <a:r>
                        <a:rPr lang="tr-TR" sz="2000" dirty="0" err="1">
                          <a:effectLst/>
                        </a:rPr>
                        <a:t>Tübitak</a:t>
                      </a:r>
                      <a:r>
                        <a:rPr lang="fr-FR" sz="2000" spc="15" dirty="0">
                          <a:effectLst/>
                        </a:rPr>
                        <a:t> </a:t>
                      </a:r>
                      <a:r>
                        <a:rPr lang="fr-FR" sz="2000" spc="15" dirty="0" err="1">
                          <a:effectLst/>
                        </a:rPr>
                        <a:t>Projesi</a:t>
                      </a:r>
                      <a:r>
                        <a:rPr lang="fr-FR" sz="2000" spc="15" dirty="0">
                          <a:effectLst/>
                        </a:rPr>
                        <a:t> (</a:t>
                      </a:r>
                      <a:r>
                        <a:rPr lang="fr-FR" sz="2000" spc="15" dirty="0" err="1">
                          <a:effectLst/>
                        </a:rPr>
                        <a:t>izleme</a:t>
                      </a:r>
                      <a:r>
                        <a:rPr lang="fr-FR" sz="2000" spc="15" dirty="0">
                          <a:effectLst/>
                        </a:rPr>
                        <a:t> </a:t>
                      </a:r>
                      <a:r>
                        <a:rPr lang="fr-FR" sz="2000" spc="15" dirty="0" err="1">
                          <a:effectLst/>
                        </a:rPr>
                        <a:t>ve</a:t>
                      </a:r>
                      <a:r>
                        <a:rPr lang="fr-FR" sz="2000" spc="15" dirty="0">
                          <a:effectLst/>
                        </a:rPr>
                        <a:t> </a:t>
                      </a:r>
                      <a:r>
                        <a:rPr lang="fr-FR" sz="2000" spc="15" dirty="0" err="1">
                          <a:effectLst/>
                        </a:rPr>
                        <a:t>raporlama</a:t>
                      </a:r>
                      <a:r>
                        <a:rPr lang="fr-FR" sz="2000" spc="15" dirty="0">
                          <a:effectLst/>
                        </a:rPr>
                        <a:t>)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654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>
                          <a:effectLst/>
                        </a:rPr>
                        <a:t>-</a:t>
                      </a:r>
                      <a:r>
                        <a:rPr lang="fr-FR" sz="2000" u="sng" dirty="0" smtClean="0">
                          <a:effectLst/>
                          <a:highlight>
                            <a:srgbClr val="C0C0C0"/>
                          </a:highlight>
                        </a:rPr>
                        <a:t>604.02.03/</a:t>
                      </a:r>
                      <a:r>
                        <a:rPr lang="fr-FR" sz="2000" u="sng" spc="20" dirty="0" smtClean="0">
                          <a:effectLst/>
                          <a:highlight>
                            <a:srgbClr val="C0C0C0"/>
                          </a:highlight>
                        </a:rPr>
                        <a:t>06[</a:t>
                      </a:r>
                      <a:r>
                        <a:rPr lang="tr-TR" sz="2000" u="sng" dirty="0">
                          <a:effectLst/>
                          <a:highlight>
                            <a:srgbClr val="C0C0C0"/>
                          </a:highlight>
                        </a:rPr>
                        <a:t>TBAG-719</a:t>
                      </a:r>
                      <a:r>
                        <a:rPr lang="fr-FR" sz="2000" u="sng" dirty="0">
                          <a:effectLst/>
                          <a:highlight>
                            <a:srgbClr val="C0C0C0"/>
                          </a:highlight>
                        </a:rPr>
                        <a:t>]</a:t>
                      </a:r>
                      <a:r>
                        <a:rPr lang="fr-FR" sz="2000" dirty="0">
                          <a:effectLst/>
                        </a:rPr>
                        <a:t>: Ankara </a:t>
                      </a:r>
                      <a:r>
                        <a:rPr lang="fr-FR" sz="2000" dirty="0" err="1">
                          <a:effectLst/>
                        </a:rPr>
                        <a:t>ili</a:t>
                      </a:r>
                      <a:r>
                        <a:rPr lang="fr-FR" sz="2000" dirty="0">
                          <a:effectLst/>
                        </a:rPr>
                        <a:t> ile </a:t>
                      </a:r>
                      <a:r>
                        <a:rPr lang="fr-FR" sz="2000" dirty="0" err="1" smtClean="0">
                          <a:effectLst/>
                        </a:rPr>
                        <a:t>ilgili</a:t>
                      </a:r>
                      <a:r>
                        <a:rPr lang="tr-TR" sz="2000" dirty="0" smtClean="0">
                          <a:effectLst/>
                        </a:rPr>
                        <a:t> TBAG-719 </a:t>
                      </a:r>
                      <a:r>
                        <a:rPr lang="tr-TR" sz="2000" dirty="0" err="1">
                          <a:effectLst/>
                        </a:rPr>
                        <a:t>no’lu</a:t>
                      </a:r>
                      <a:r>
                        <a:rPr lang="tr-TR" sz="2000" dirty="0">
                          <a:effectLst/>
                        </a:rPr>
                        <a:t> </a:t>
                      </a:r>
                      <a:r>
                        <a:rPr lang="tr-TR" sz="2000" dirty="0" err="1">
                          <a:effectLst/>
                        </a:rPr>
                        <a:t>Tübitak</a:t>
                      </a:r>
                      <a:r>
                        <a:rPr lang="fr-FR" sz="2000" spc="15" dirty="0">
                          <a:effectLst/>
                        </a:rPr>
                        <a:t> </a:t>
                      </a:r>
                      <a:r>
                        <a:rPr lang="fr-FR" sz="2000" spc="15" dirty="0" err="1">
                          <a:effectLst/>
                        </a:rPr>
                        <a:t>Projesi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 smtClean="0">
                <a:solidFill>
                  <a:schemeClr val="bg1"/>
                </a:solidFill>
                <a:latin typeface="+mj-lt"/>
                <a:cs typeface="Tahoma" pitchFamily="34" charset="0"/>
              </a:rPr>
              <a:t>    Özel Kod [ ] Köşeli Parantez / İl ve Ülke Kodları</a:t>
            </a:r>
            <a:endParaRPr lang="tr-TR" altLang="tr-TR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39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468313" y="457200"/>
            <a:ext cx="7227887" cy="1458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r-TR" altLang="tr-TR" sz="32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</a:t>
            </a:r>
            <a:r>
              <a:rPr lang="tr-TR" altLang="tr-TR" sz="2400" dirty="0" smtClean="0">
                <a:solidFill>
                  <a:schemeClr val="bg1"/>
                </a:solidFill>
                <a:cs typeface="Tahoma" pitchFamily="34" charset="0"/>
              </a:rPr>
              <a:t>Özel Kod [ ] Köşeli Parantez / İl ve Ülke Kodları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İçerik Yer Tutucusu 2"/>
          <p:cNvSpPr>
            <a:spLocks noGrp="1"/>
          </p:cNvSpPr>
          <p:nvPr>
            <p:ph idx="1"/>
          </p:nvPr>
        </p:nvSpPr>
        <p:spPr>
          <a:xfrm>
            <a:off x="683568" y="1484784"/>
            <a:ext cx="7200800" cy="4320480"/>
          </a:xfrm>
        </p:spPr>
        <p:txBody>
          <a:bodyPr>
            <a:normAutofit/>
          </a:bodyPr>
          <a:lstStyle/>
          <a:p>
            <a:pPr algn="ctr"/>
            <a:endParaRPr lang="tr-TR" sz="1800" b="1" dirty="0" smtClean="0"/>
          </a:p>
          <a:p>
            <a:pPr marL="0" indent="0" algn="ctr">
              <a:buNone/>
            </a:pPr>
            <a:r>
              <a:rPr lang="tr-TR" sz="1800" b="1" dirty="0" smtClean="0"/>
              <a:t>T.C</a:t>
            </a:r>
          </a:p>
          <a:p>
            <a:pPr marL="0" indent="0" algn="ctr">
              <a:buNone/>
            </a:pPr>
            <a:r>
              <a:rPr lang="tr-TR" sz="1800" b="1" dirty="0" smtClean="0"/>
              <a:t>BAŞBAKANLIK</a:t>
            </a:r>
          </a:p>
          <a:p>
            <a:pPr marL="0" indent="0" algn="ctr">
              <a:buNone/>
            </a:pPr>
            <a:r>
              <a:rPr lang="tr-TR" sz="1800" b="1" dirty="0" smtClean="0"/>
              <a:t>Devlet Arşivleri Genel Müdürlüğü</a:t>
            </a:r>
          </a:p>
          <a:p>
            <a:pPr marL="0" indent="0" algn="ctr">
              <a:buNone/>
            </a:pPr>
            <a:endParaRPr lang="tr-TR" sz="1800" b="1" dirty="0"/>
          </a:p>
          <a:p>
            <a:pPr marL="0" indent="0">
              <a:buNone/>
            </a:pPr>
            <a:r>
              <a:rPr lang="tr-TR" sz="1800" b="1" dirty="0" smtClean="0"/>
              <a:t>	</a:t>
            </a:r>
          </a:p>
          <a:p>
            <a:pPr marL="0" indent="0">
              <a:buNone/>
            </a:pPr>
            <a:r>
              <a:rPr lang="tr-TR" sz="1800" b="1" dirty="0" smtClean="0"/>
              <a:t>Sayı  :  </a:t>
            </a:r>
            <a:r>
              <a:rPr lang="tr-TR" sz="1800" dirty="0" smtClean="0"/>
              <a:t>86447656-050.02.04</a:t>
            </a:r>
            <a:r>
              <a:rPr lang="tr-TR" sz="1800" dirty="0" smtClean="0">
                <a:solidFill>
                  <a:srgbClr val="FF0000"/>
                </a:solidFill>
              </a:rPr>
              <a:t>[54/351]- </a:t>
            </a:r>
            <a:r>
              <a:rPr lang="tr-TR" sz="1800" dirty="0" smtClean="0"/>
              <a:t>952                                     27.03.2017</a:t>
            </a:r>
          </a:p>
          <a:p>
            <a:pPr marL="0" indent="0">
              <a:buNone/>
            </a:pPr>
            <a:r>
              <a:rPr lang="tr-TR" sz="1800" b="1" dirty="0" smtClean="0"/>
              <a:t>Konu: </a:t>
            </a:r>
            <a:r>
              <a:rPr lang="tr-TR" sz="1800" dirty="0"/>
              <a:t>54/351 sayılı Yönetim Kurulu Kararı</a:t>
            </a:r>
            <a:endParaRPr lang="tr-TR" sz="1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tr-TR" sz="1800" dirty="0" smtClean="0"/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="" xmlns:p14="http://schemas.microsoft.com/office/powerpoint/2010/main" val="1908263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468313" y="457200"/>
            <a:ext cx="7227887" cy="1458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r-TR" altLang="tr-TR" sz="32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</a:t>
            </a:r>
            <a:r>
              <a:rPr lang="tr-TR" altLang="tr-TR" sz="2400" dirty="0" smtClean="0">
                <a:solidFill>
                  <a:schemeClr val="bg1"/>
                </a:solidFill>
                <a:cs typeface="Tahoma" pitchFamily="34" charset="0"/>
              </a:rPr>
              <a:t>Özel Kod [ ] Köşeli Parantez / İl ve Ülke Kodları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algn="ctr"/>
            <a:endParaRPr lang="tr-TR" sz="1800" b="1" dirty="0" smtClean="0"/>
          </a:p>
          <a:p>
            <a:pPr marL="0" indent="0" algn="ctr">
              <a:buNone/>
            </a:pPr>
            <a:r>
              <a:rPr lang="tr-TR" sz="1800" b="1" dirty="0" smtClean="0"/>
              <a:t>T.C</a:t>
            </a:r>
          </a:p>
          <a:p>
            <a:pPr marL="0" indent="0" algn="ctr">
              <a:buNone/>
            </a:pPr>
            <a:r>
              <a:rPr lang="tr-TR" sz="1800" b="1" dirty="0" smtClean="0"/>
              <a:t>BAŞBAKANLIK</a:t>
            </a:r>
          </a:p>
          <a:p>
            <a:pPr marL="0" indent="0" algn="ctr">
              <a:buNone/>
            </a:pPr>
            <a:r>
              <a:rPr lang="tr-TR" sz="1800" b="1" dirty="0" smtClean="0"/>
              <a:t>Devlet Arşivleri Genel Müdürlüğü</a:t>
            </a:r>
          </a:p>
          <a:p>
            <a:pPr marL="0" indent="0" algn="ctr">
              <a:buNone/>
            </a:pPr>
            <a:endParaRPr lang="tr-TR" sz="1800" b="1" dirty="0"/>
          </a:p>
          <a:p>
            <a:pPr marL="0" indent="0">
              <a:buNone/>
            </a:pPr>
            <a:r>
              <a:rPr lang="tr-TR" sz="1800" b="1" dirty="0" smtClean="0"/>
              <a:t>	</a:t>
            </a:r>
          </a:p>
          <a:p>
            <a:pPr marL="0" indent="0">
              <a:buNone/>
            </a:pPr>
            <a:r>
              <a:rPr lang="tr-TR" sz="1800" b="1" dirty="0" smtClean="0"/>
              <a:t>Sayı  :  </a:t>
            </a:r>
            <a:r>
              <a:rPr lang="tr-TR" sz="1800" dirty="0" smtClean="0"/>
              <a:t>86447656-641.04</a:t>
            </a:r>
            <a:r>
              <a:rPr lang="tr-TR" sz="1800" dirty="0" smtClean="0">
                <a:solidFill>
                  <a:srgbClr val="FF0000"/>
                </a:solidFill>
              </a:rPr>
              <a:t>[2017/122</a:t>
            </a:r>
            <a:r>
              <a:rPr lang="tr-TR" sz="1800" dirty="0" smtClean="0"/>
              <a:t>]– 952                                                          14.03.2017</a:t>
            </a:r>
          </a:p>
          <a:p>
            <a:pPr marL="0" indent="0">
              <a:buNone/>
            </a:pPr>
            <a:r>
              <a:rPr lang="tr-TR" sz="1800" b="1" dirty="0" smtClean="0"/>
              <a:t>Konu:  </a:t>
            </a:r>
            <a:r>
              <a:rPr lang="tr-TR" sz="1800" dirty="0" smtClean="0"/>
              <a:t>İdari Dava</a:t>
            </a:r>
          </a:p>
          <a:p>
            <a:pPr marL="0" indent="0">
              <a:buNone/>
            </a:pPr>
            <a:endParaRPr lang="tr-TR" sz="1800" dirty="0"/>
          </a:p>
          <a:p>
            <a:pPr marL="0" indent="0" algn="ctr">
              <a:buNone/>
            </a:pPr>
            <a:r>
              <a:rPr lang="tr-TR" sz="1800" dirty="0" smtClean="0"/>
              <a:t>ADALET BAKANLIĞINA</a:t>
            </a:r>
            <a:endParaRPr lang="tr-TR" sz="1800" dirty="0"/>
          </a:p>
        </p:txBody>
      </p:sp>
    </p:spTree>
    <p:extLst>
      <p:ext uri="{BB962C8B-B14F-4D97-AF65-F5344CB8AC3E}">
        <p14:creationId xmlns="" xmlns:p14="http://schemas.microsoft.com/office/powerpoint/2010/main" val="1908263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468313" y="457200"/>
            <a:ext cx="7227887" cy="1458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r-TR" altLang="tr-TR" sz="32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</a:t>
            </a:r>
            <a:r>
              <a:rPr lang="tr-TR" altLang="tr-TR" sz="2400" dirty="0" smtClean="0">
                <a:solidFill>
                  <a:schemeClr val="bg1"/>
                </a:solidFill>
                <a:cs typeface="Tahoma" pitchFamily="34" charset="0"/>
              </a:rPr>
              <a:t>Özel Kod [ ] Köşeli Parantez / İl ve Ülke Kodları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611560" y="1556792"/>
            <a:ext cx="7992888" cy="4392488"/>
          </a:xfrm>
        </p:spPr>
        <p:txBody>
          <a:bodyPr>
            <a:normAutofit/>
          </a:bodyPr>
          <a:lstStyle/>
          <a:p>
            <a:pPr algn="ctr"/>
            <a:endParaRPr lang="tr-TR" sz="1800" b="1" dirty="0" smtClean="0"/>
          </a:p>
          <a:p>
            <a:pPr marL="0" indent="0" algn="ctr">
              <a:buNone/>
            </a:pPr>
            <a:r>
              <a:rPr lang="tr-TR" sz="1800" b="1" dirty="0" smtClean="0"/>
              <a:t>T.C</a:t>
            </a:r>
          </a:p>
          <a:p>
            <a:pPr marL="0" indent="0" algn="ctr">
              <a:buNone/>
            </a:pPr>
            <a:r>
              <a:rPr lang="tr-TR" sz="1800" b="1" dirty="0" smtClean="0"/>
              <a:t>BAŞBAKANLIK</a:t>
            </a:r>
          </a:p>
          <a:p>
            <a:pPr marL="0" indent="0" algn="ctr">
              <a:buNone/>
            </a:pPr>
            <a:r>
              <a:rPr lang="tr-TR" sz="1800" b="1" dirty="0" smtClean="0"/>
              <a:t>Devlet Arşivleri Genel Müdürlüğü</a:t>
            </a:r>
          </a:p>
          <a:p>
            <a:pPr marL="0" indent="0" algn="ctr">
              <a:buNone/>
            </a:pPr>
            <a:endParaRPr lang="tr-TR" sz="1800" b="1" dirty="0"/>
          </a:p>
          <a:p>
            <a:pPr marL="0" indent="0">
              <a:buNone/>
            </a:pPr>
            <a:r>
              <a:rPr lang="tr-TR" sz="1800" b="1" dirty="0" smtClean="0"/>
              <a:t>	</a:t>
            </a:r>
          </a:p>
          <a:p>
            <a:pPr marL="0" indent="0">
              <a:buNone/>
            </a:pPr>
            <a:r>
              <a:rPr lang="tr-TR" sz="1800" b="1" dirty="0" smtClean="0"/>
              <a:t>Sayı  :  </a:t>
            </a:r>
            <a:r>
              <a:rPr lang="tr-TR" sz="1800" dirty="0" smtClean="0"/>
              <a:t>86447656-604.02.03</a:t>
            </a:r>
            <a:r>
              <a:rPr lang="tr-TR" sz="1800" dirty="0" smtClean="0">
                <a:solidFill>
                  <a:srgbClr val="FF0000"/>
                </a:solidFill>
              </a:rPr>
              <a:t>[TBAG-719</a:t>
            </a:r>
            <a:r>
              <a:rPr lang="tr-TR" sz="1800" dirty="0" smtClean="0"/>
              <a:t>] –E.952 			   14.03.2017</a:t>
            </a:r>
          </a:p>
          <a:p>
            <a:pPr marL="0" indent="0">
              <a:buNone/>
            </a:pPr>
            <a:r>
              <a:rPr lang="tr-TR" sz="1800" b="1" dirty="0" smtClean="0"/>
              <a:t>Konu: </a:t>
            </a:r>
            <a:r>
              <a:rPr lang="tr-TR" sz="1800" dirty="0" err="1"/>
              <a:t>Tübitak</a:t>
            </a:r>
            <a:r>
              <a:rPr lang="fr-FR" sz="1800" spc="15" dirty="0"/>
              <a:t> </a:t>
            </a:r>
            <a:r>
              <a:rPr lang="fr-FR" sz="1800" spc="15" dirty="0" err="1" smtClean="0"/>
              <a:t>Projesi</a:t>
            </a:r>
            <a:endParaRPr lang="tr-TR" sz="1800" spc="15" dirty="0" smtClean="0"/>
          </a:p>
          <a:p>
            <a:pPr marL="0" indent="0">
              <a:buNone/>
            </a:pPr>
            <a:r>
              <a:rPr lang="fr-FR" sz="1800" spc="15" dirty="0" smtClean="0"/>
              <a:t> </a:t>
            </a:r>
            <a:endParaRPr lang="tr-TR" sz="1800" spc="15" dirty="0" smtClean="0"/>
          </a:p>
          <a:p>
            <a:pPr marL="0" indent="0">
              <a:buNone/>
            </a:pPr>
            <a:endParaRPr lang="tr-TR" sz="1800" spc="15" dirty="0"/>
          </a:p>
          <a:p>
            <a:pPr marL="0" indent="0" algn="ctr">
              <a:buNone/>
            </a:pPr>
            <a:r>
              <a:rPr lang="tr-TR" sz="1800" spc="15" dirty="0" smtClean="0"/>
              <a:t>KALKINMA BAKANLIĞINA</a:t>
            </a:r>
            <a:endParaRPr lang="tr-TR" sz="1800" dirty="0"/>
          </a:p>
        </p:txBody>
      </p:sp>
    </p:spTree>
    <p:extLst>
      <p:ext uri="{BB962C8B-B14F-4D97-AF65-F5344CB8AC3E}">
        <p14:creationId xmlns="" xmlns:p14="http://schemas.microsoft.com/office/powerpoint/2010/main" val="1908263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468313" y="457200"/>
            <a:ext cx="7227887" cy="1458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r-TR" altLang="tr-TR" sz="32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tr-TR" altLang="tr-TR" sz="2400" dirty="0" smtClean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Belge</a:t>
            </a:r>
            <a:endParaRPr lang="tr-TR" altLang="tr-TR" sz="2400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İçerik Yer Tutucusu 1"/>
          <p:cNvSpPr>
            <a:spLocks noGrp="1"/>
          </p:cNvSpPr>
          <p:nvPr>
            <p:ph idx="1"/>
          </p:nvPr>
        </p:nvSpPr>
        <p:spPr>
          <a:xfrm>
            <a:off x="281830" y="1628800"/>
            <a:ext cx="8002588" cy="295275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tr-TR" altLang="tr-TR" sz="2400" dirty="0" smtClean="0">
                <a:cs typeface="Tahoma" pitchFamily="34" charset="0"/>
              </a:rPr>
              <a:t>   	</a:t>
            </a:r>
            <a:r>
              <a:rPr lang="tr-TR" altLang="tr-TR" sz="2400" dirty="0" smtClean="0">
                <a:cs typeface="Arial" panose="020B0604020202020204" pitchFamily="34" charset="0"/>
              </a:rPr>
              <a:t>Belge, herhangi bir bireysel veya kurumsal fonksiyonun yerine getirilmesi için alınmış veya fonksiyonun sonucunda üretilmiş, </a:t>
            </a:r>
            <a:r>
              <a:rPr lang="tr-TR" altLang="tr-TR" sz="2400" b="1" i="1" dirty="0" smtClean="0">
                <a:cs typeface="Arial" panose="020B0604020202020204" pitchFamily="34" charset="0"/>
              </a:rPr>
              <a:t>içerik, ilişki ve form özellikleri</a:t>
            </a:r>
            <a:r>
              <a:rPr lang="tr-TR" altLang="tr-TR" sz="2400" dirty="0" smtClean="0">
                <a:cs typeface="Arial" panose="020B0604020202020204" pitchFamily="34" charset="0"/>
              </a:rPr>
              <a:t> ile ait olduğu fonksiyon için delil teşkil eden kayıtlı bilgi olarak tanımlanabilir.</a:t>
            </a:r>
          </a:p>
          <a:p>
            <a:pPr marL="0" indent="0" algn="just">
              <a:buFont typeface="Wingdings" pitchFamily="2" charset="2"/>
              <a:buNone/>
            </a:pPr>
            <a:endParaRPr lang="tr-TR" altLang="tr-TR" sz="2400" dirty="0" smtClean="0">
              <a:latin typeface="+mj-lt"/>
            </a:endParaRPr>
          </a:p>
        </p:txBody>
      </p:sp>
      <p:graphicFrame>
        <p:nvGraphicFramePr>
          <p:cNvPr id="7" name="İçerik Yer Tutucusu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57006283"/>
              </p:ext>
            </p:extLst>
          </p:nvPr>
        </p:nvGraphicFramePr>
        <p:xfrm>
          <a:off x="3323439" y="3356992"/>
          <a:ext cx="5400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F:\Sunum Gereçleri\13485975741442055352Certificate Icon.svg.m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389302" cy="26675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5069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468313" y="457200"/>
            <a:ext cx="7227887" cy="1458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r-TR" altLang="tr-TR" sz="32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Saklama Kodları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kış Çizelgesi: İşlem"/>
          <p:cNvSpPr/>
          <p:nvPr/>
        </p:nvSpPr>
        <p:spPr>
          <a:xfrm>
            <a:off x="3224533" y="1220155"/>
            <a:ext cx="2136586" cy="1143008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Devlet Arşivlerine Gönderilir.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Akış Çizelgesi: İşlem"/>
          <p:cNvSpPr/>
          <p:nvPr/>
        </p:nvSpPr>
        <p:spPr>
          <a:xfrm>
            <a:off x="405581" y="3014811"/>
            <a:ext cx="2136586" cy="110728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A1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Örnek Yıllar Gönderilir.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Akış Çizelgesi: İşlem"/>
          <p:cNvSpPr/>
          <p:nvPr/>
        </p:nvSpPr>
        <p:spPr>
          <a:xfrm>
            <a:off x="3228383" y="2996952"/>
            <a:ext cx="2143140" cy="1143008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A2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Örnek Seçilenler Gönderilir.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Akış Çizelgesi: İşlem"/>
          <p:cNvSpPr/>
          <p:nvPr/>
        </p:nvSpPr>
        <p:spPr>
          <a:xfrm>
            <a:off x="6224229" y="2996952"/>
            <a:ext cx="2143140" cy="1107289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A3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Özellikli Olanlar Gönderilir.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Akış Çizelgesi: İşlem"/>
          <p:cNvSpPr/>
          <p:nvPr/>
        </p:nvSpPr>
        <p:spPr>
          <a:xfrm>
            <a:off x="385044" y="5089741"/>
            <a:ext cx="2143140" cy="1143298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Kurumda Saklanır.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Akış Çizelgesi: İşlem"/>
          <p:cNvSpPr/>
          <p:nvPr/>
        </p:nvSpPr>
        <p:spPr>
          <a:xfrm>
            <a:off x="3274804" y="5090031"/>
            <a:ext cx="2143140" cy="1143008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Ayıklama İmha Komisyonunca Değerlendirilir.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Akış Çizelgesi: İşlem"/>
          <p:cNvSpPr/>
          <p:nvPr/>
        </p:nvSpPr>
        <p:spPr>
          <a:xfrm>
            <a:off x="6208051" y="5105861"/>
            <a:ext cx="2143140" cy="1127178"/>
          </a:xfrm>
          <a:prstGeom prst="flowChartProces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</a:p>
          <a:p>
            <a:pPr lvl="0"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Devlet Arşivlerine Gönderilmez.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Düz Ok Bağlayıcısı 34"/>
          <p:cNvCxnSpPr/>
          <p:nvPr/>
        </p:nvCxnSpPr>
        <p:spPr>
          <a:xfrm flipH="1">
            <a:off x="1835696" y="2286016"/>
            <a:ext cx="1224136" cy="494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36"/>
          <p:cNvCxnSpPr/>
          <p:nvPr/>
        </p:nvCxnSpPr>
        <p:spPr>
          <a:xfrm>
            <a:off x="5529390" y="2286016"/>
            <a:ext cx="1130842" cy="494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38"/>
          <p:cNvCxnSpPr/>
          <p:nvPr/>
        </p:nvCxnSpPr>
        <p:spPr>
          <a:xfrm>
            <a:off x="4292826" y="2363163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08263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468313" y="457200"/>
            <a:ext cx="7227887" cy="1458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r-TR" altLang="tr-TR" sz="32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Tasfiye İşlem Tanımları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yagram 5"/>
          <p:cNvGraphicFramePr/>
          <p:nvPr>
            <p:extLst>
              <p:ext uri="{D42A27DB-BD31-4B8C-83A1-F6EECF244321}">
                <p14:modId xmlns="" xmlns:p14="http://schemas.microsoft.com/office/powerpoint/2010/main" val="1681618324"/>
              </p:ext>
            </p:extLst>
          </p:nvPr>
        </p:nvGraphicFramePr>
        <p:xfrm>
          <a:off x="467544" y="1772816"/>
          <a:ext cx="72728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908263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765175"/>
            <a:ext cx="76327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Yuvarlatılmış Dikdörtgen"/>
          <p:cNvSpPr/>
          <p:nvPr/>
        </p:nvSpPr>
        <p:spPr>
          <a:xfrm>
            <a:off x="6286512" y="785794"/>
            <a:ext cx="1857388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1"/>
          <p:cNvSpPr/>
          <p:nvPr/>
        </p:nvSpPr>
        <p:spPr>
          <a:xfrm>
            <a:off x="6357950" y="1071546"/>
            <a:ext cx="1562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1200" dirty="0">
                <a:solidFill>
                  <a:prstClr val="black"/>
                </a:solidFill>
              </a:rPr>
              <a:t>T.C. BAŞBAKANLIK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468313" y="457200"/>
            <a:ext cx="7227887" cy="1458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r-TR" altLang="tr-TR" sz="32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 smtClean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Saklama Kriterleri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15614378"/>
              </p:ext>
            </p:extLst>
          </p:nvPr>
        </p:nvGraphicFramePr>
        <p:xfrm>
          <a:off x="683568" y="1559166"/>
          <a:ext cx="7632848" cy="424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9082632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468313" y="457200"/>
            <a:ext cx="7227887" cy="1458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r-TR" altLang="tr-TR" sz="32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</a:t>
            </a:r>
            <a:endParaRPr lang="tr-TR" altLang="tr-TR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etin kutusu 1"/>
          <p:cNvSpPr txBox="1"/>
          <p:nvPr/>
        </p:nvSpPr>
        <p:spPr>
          <a:xfrm>
            <a:off x="365720" y="1765265"/>
            <a:ext cx="7848872" cy="32008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cap="all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Teşekkürler…</a:t>
            </a:r>
          </a:p>
          <a:p>
            <a:endParaRPr lang="tr-T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tr-TR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tr-T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tr-TR" b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tr-TR" b="1" cap="all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tr-TR" b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tr-TR" b="1" cap="all" dirty="0" smtClean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tr-TR" b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endParaRPr lang="tr-TR" b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Picture 2" descr="F:\Sunum Gereçleri\global-network-300x2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3856434" cy="289232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9 Dikdörtgen"/>
          <p:cNvSpPr/>
          <p:nvPr/>
        </p:nvSpPr>
        <p:spPr>
          <a:xfrm>
            <a:off x="293713" y="3637473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000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Soru / Cevap / GERİ BİLDİRİM</a:t>
            </a:r>
          </a:p>
        </p:txBody>
      </p:sp>
      <p:pic>
        <p:nvPicPr>
          <p:cNvPr id="14" name="Picture 2" descr="C:\Users\hakan.dede\Desktop\static_qr_code_without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784" y="4069521"/>
            <a:ext cx="2185666" cy="2185665"/>
          </a:xfrm>
          <a:prstGeom prst="rect">
            <a:avLst/>
          </a:prstGeom>
          <a:noFill/>
        </p:spPr>
      </p:pic>
      <p:sp>
        <p:nvSpPr>
          <p:cNvPr id="15" name="10 Metin kutusu"/>
          <p:cNvSpPr txBox="1"/>
          <p:nvPr/>
        </p:nvSpPr>
        <p:spPr>
          <a:xfrm>
            <a:off x="365720" y="6157753"/>
            <a:ext cx="3206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i="1" dirty="0" smtClean="0"/>
              <a:t>İletişim İçin QR Kodu Okutunuz.</a:t>
            </a:r>
            <a:endParaRPr lang="tr-TR" b="1" i="1" dirty="0"/>
          </a:p>
        </p:txBody>
      </p:sp>
    </p:spTree>
    <p:extLst>
      <p:ext uri="{BB962C8B-B14F-4D97-AF65-F5344CB8AC3E}">
        <p14:creationId xmlns="" xmlns:p14="http://schemas.microsoft.com/office/powerpoint/2010/main" val="3600240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410816" y="413072"/>
            <a:ext cx="7227887" cy="1458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r-TR" altLang="tr-TR" sz="32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 smtClean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  Doküman ve Belge arasındaki fark</a:t>
            </a:r>
            <a:endParaRPr lang="tr-TR" altLang="tr-TR" sz="2400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aşlık 3"/>
          <p:cNvSpPr txBox="1">
            <a:spLocks/>
          </p:cNvSpPr>
          <p:nvPr/>
        </p:nvSpPr>
        <p:spPr>
          <a:xfrm>
            <a:off x="251520" y="1290166"/>
            <a:ext cx="7344816" cy="504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tr-T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    </a:t>
            </a:r>
            <a:r>
              <a:rPr lang="tr-TR" altLang="tr-TR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Döküman</a:t>
            </a:r>
            <a:r>
              <a:rPr lang="tr-TR" altLang="tr-T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ahoma" pitchFamily="34" charset="0"/>
              </a:rPr>
              <a:t> 			    Belge</a:t>
            </a:r>
            <a:endParaRPr lang="tr-TR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" name="Yuvarlatılmış Dikdörtgen 1"/>
          <p:cNvSpPr/>
          <p:nvPr/>
        </p:nvSpPr>
        <p:spPr>
          <a:xfrm>
            <a:off x="251520" y="2132856"/>
            <a:ext cx="3960440" cy="41764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87350">
              <a:lnSpc>
                <a:spcPct val="80000"/>
              </a:lnSpc>
              <a:buFont typeface="Calibri" pitchFamily="34" charset="0"/>
              <a:buAutoNum type="arabicPeriod"/>
            </a:pPr>
            <a:endParaRPr lang="tr-TR" altLang="tr-TR" b="1" dirty="0" smtClean="0">
              <a:solidFill>
                <a:schemeClr val="tx1"/>
              </a:solidFill>
              <a:cs typeface="Tahoma" pitchFamily="34" charset="0"/>
            </a:endParaRPr>
          </a:p>
          <a:p>
            <a:pPr marL="387350">
              <a:lnSpc>
                <a:spcPct val="80000"/>
              </a:lnSpc>
              <a:buFont typeface="Calibri" pitchFamily="34" charset="0"/>
              <a:buAutoNum type="arabicPeriod"/>
            </a:pPr>
            <a:endParaRPr lang="tr-TR" altLang="tr-TR" b="1" dirty="0">
              <a:solidFill>
                <a:schemeClr val="tx1"/>
              </a:solidFill>
              <a:cs typeface="Tahoma" pitchFamily="34" charset="0"/>
            </a:endParaRPr>
          </a:p>
          <a:p>
            <a:pPr marL="387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r-TR" altLang="tr-TR" b="1" dirty="0" smtClean="0">
                <a:solidFill>
                  <a:schemeClr val="tx1"/>
                </a:solidFill>
                <a:cs typeface="Tahoma" pitchFamily="34" charset="0"/>
              </a:rPr>
              <a:t>İçeriği </a:t>
            </a:r>
            <a:r>
              <a:rPr lang="tr-TR" altLang="tr-TR" b="1" dirty="0">
                <a:solidFill>
                  <a:schemeClr val="tx1"/>
                </a:solidFill>
                <a:cs typeface="Tahoma" pitchFamily="34" charset="0"/>
              </a:rPr>
              <a:t>Değiştirilebilir.</a:t>
            </a:r>
          </a:p>
          <a:p>
            <a:pPr marL="387350">
              <a:lnSpc>
                <a:spcPct val="80000"/>
              </a:lnSpc>
              <a:buFont typeface="Calibri" pitchFamily="34" charset="0"/>
              <a:buAutoNum type="arabicPeriod"/>
            </a:pPr>
            <a:endParaRPr lang="tr-TR" altLang="tr-TR" b="1" dirty="0" smtClean="0">
              <a:solidFill>
                <a:schemeClr val="tx1"/>
              </a:solidFill>
              <a:cs typeface="Tahoma" pitchFamily="34" charset="0"/>
            </a:endParaRPr>
          </a:p>
          <a:p>
            <a:pPr marL="387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r-TR" altLang="tr-TR" b="1" dirty="0">
                <a:solidFill>
                  <a:schemeClr val="tx1"/>
                </a:solidFill>
                <a:cs typeface="Tahoma" pitchFamily="34" charset="0"/>
              </a:rPr>
              <a:t>Sahibi üreticisidir ve imha edebilir.</a:t>
            </a:r>
          </a:p>
          <a:p>
            <a:pPr marL="387350">
              <a:lnSpc>
                <a:spcPct val="80000"/>
              </a:lnSpc>
              <a:buFont typeface="Calibri" pitchFamily="34" charset="0"/>
              <a:buAutoNum type="arabicPeriod"/>
            </a:pPr>
            <a:endParaRPr lang="tr-TR" altLang="tr-TR" b="1" dirty="0">
              <a:solidFill>
                <a:schemeClr val="tx1"/>
              </a:solidFill>
              <a:cs typeface="Tahoma" pitchFamily="34" charset="0"/>
            </a:endParaRPr>
          </a:p>
          <a:p>
            <a:pPr marL="387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r-TR" altLang="tr-TR" b="1" dirty="0">
                <a:solidFill>
                  <a:schemeClr val="tx1"/>
                </a:solidFill>
                <a:cs typeface="Tahoma" pitchFamily="34" charset="0"/>
              </a:rPr>
              <a:t>Düzenlenmesi, tanımlanması ve dosyalanması üreticisinin/sahibinin sorumluluğundadır.</a:t>
            </a:r>
          </a:p>
          <a:p>
            <a:pPr marL="387350">
              <a:lnSpc>
                <a:spcPct val="80000"/>
              </a:lnSpc>
              <a:buFont typeface="Calibri" pitchFamily="34" charset="0"/>
              <a:buAutoNum type="arabicPeriod"/>
            </a:pPr>
            <a:endParaRPr lang="tr-TR" altLang="tr-TR" b="1" dirty="0">
              <a:solidFill>
                <a:schemeClr val="tx1"/>
              </a:solidFill>
              <a:cs typeface="Tahoma" pitchFamily="34" charset="0"/>
            </a:endParaRPr>
          </a:p>
          <a:p>
            <a:pPr marL="387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r-TR" altLang="tr-TR" b="1" dirty="0">
                <a:solidFill>
                  <a:schemeClr val="tx1"/>
                </a:solidFill>
                <a:cs typeface="Tahoma" pitchFamily="34" charset="0"/>
              </a:rPr>
              <a:t>Dokümanın güvenli bir şekilde depolandığından üreticisi sorumludur.</a:t>
            </a:r>
          </a:p>
          <a:p>
            <a:pPr marL="387350">
              <a:lnSpc>
                <a:spcPct val="80000"/>
              </a:lnSpc>
              <a:buFont typeface="Calibri" pitchFamily="34" charset="0"/>
              <a:buAutoNum type="arabicPeriod"/>
            </a:pPr>
            <a:endParaRPr lang="tr-TR" altLang="tr-TR" b="1" dirty="0">
              <a:solidFill>
                <a:schemeClr val="tx1"/>
              </a:solidFill>
              <a:cs typeface="Tahoma" pitchFamily="34" charset="0"/>
            </a:endParaRPr>
          </a:p>
          <a:p>
            <a:pPr marL="387350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r-TR" altLang="tr-TR" b="1" dirty="0">
                <a:solidFill>
                  <a:schemeClr val="tx1"/>
                </a:solidFill>
                <a:cs typeface="Tahoma" pitchFamily="34" charset="0"/>
              </a:rPr>
              <a:t>Kurumsal bir onay ve / veya kayıt sistemi içerisinde yer almayabilir</a:t>
            </a:r>
          </a:p>
          <a:p>
            <a:pPr marL="387350">
              <a:buFont typeface="Tahoma" pitchFamily="34" charset="0"/>
              <a:buChar char="●"/>
            </a:pPr>
            <a:endParaRPr lang="tr-TR" altLang="tr-TR" b="1" dirty="0">
              <a:solidFill>
                <a:schemeClr val="tx1"/>
              </a:solidFill>
              <a:cs typeface="Tahoma" pitchFamily="34" charset="0"/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4664830" y="2060848"/>
            <a:ext cx="4227650" cy="42484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indent="-265113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r-TR" altLang="tr-TR" b="1" dirty="0" smtClean="0">
                <a:solidFill>
                  <a:schemeClr val="tx1"/>
                </a:solidFill>
                <a:cs typeface="Tahoma" pitchFamily="34" charset="0"/>
              </a:rPr>
              <a:t>İçeriği değiştirilemez.</a:t>
            </a:r>
          </a:p>
          <a:p>
            <a:pPr marL="265113" indent="-265113">
              <a:lnSpc>
                <a:spcPct val="80000"/>
              </a:lnSpc>
              <a:buFont typeface="Calibri" pitchFamily="34" charset="0"/>
              <a:buAutoNum type="arabicPeriod"/>
            </a:pPr>
            <a:endParaRPr lang="tr-TR" altLang="tr-TR" b="1" dirty="0">
              <a:solidFill>
                <a:schemeClr val="tx1"/>
              </a:solidFill>
              <a:cs typeface="Tahoma" pitchFamily="34" charset="0"/>
            </a:endParaRPr>
          </a:p>
          <a:p>
            <a:pPr marL="265113" indent="-265113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r-TR" altLang="tr-TR" b="1" dirty="0">
                <a:solidFill>
                  <a:schemeClr val="tx1"/>
                </a:solidFill>
                <a:cs typeface="Tahoma" pitchFamily="34" charset="0"/>
              </a:rPr>
              <a:t>Belgeler </a:t>
            </a:r>
            <a:r>
              <a:rPr lang="tr-TR" altLang="tr-TR" b="1" dirty="0" smtClean="0">
                <a:solidFill>
                  <a:schemeClr val="tx1"/>
                </a:solidFill>
                <a:cs typeface="Tahoma" pitchFamily="34" charset="0"/>
              </a:rPr>
              <a:t>kurumsal </a:t>
            </a:r>
            <a:r>
              <a:rPr lang="tr-TR" altLang="tr-TR" b="1" dirty="0">
                <a:solidFill>
                  <a:schemeClr val="tx1"/>
                </a:solidFill>
                <a:cs typeface="Tahoma" pitchFamily="34" charset="0"/>
              </a:rPr>
              <a:t>saklama planları çerçevesinde imha </a:t>
            </a:r>
            <a:r>
              <a:rPr lang="tr-TR" altLang="tr-TR" b="1" dirty="0" smtClean="0">
                <a:solidFill>
                  <a:schemeClr val="tx1"/>
                </a:solidFill>
                <a:cs typeface="Tahoma" pitchFamily="34" charset="0"/>
              </a:rPr>
              <a:t>edilebilir.</a:t>
            </a:r>
          </a:p>
          <a:p>
            <a:pPr marL="265113" indent="-265113">
              <a:lnSpc>
                <a:spcPct val="80000"/>
              </a:lnSpc>
              <a:buFont typeface="Calibri" pitchFamily="34" charset="0"/>
              <a:buAutoNum type="arabicPeriod"/>
            </a:pPr>
            <a:endParaRPr lang="tr-TR" altLang="tr-TR" b="1" dirty="0" smtClean="0">
              <a:solidFill>
                <a:schemeClr val="tx1"/>
              </a:solidFill>
              <a:cs typeface="Tahoma" pitchFamily="34" charset="0"/>
            </a:endParaRPr>
          </a:p>
          <a:p>
            <a:pPr marL="265113" indent="-265113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r-TR" altLang="tr-TR" b="1" dirty="0" smtClean="0">
                <a:solidFill>
                  <a:schemeClr val="tx1"/>
                </a:solidFill>
                <a:cs typeface="Tahoma" pitchFamily="34" charset="0"/>
              </a:rPr>
              <a:t>Düzenleme ve tanımlama faaliyetleri kurumsal dosya tasnif planları çerçevesinde yapılır.</a:t>
            </a:r>
          </a:p>
          <a:p>
            <a:pPr marL="265113" indent="-265113">
              <a:lnSpc>
                <a:spcPct val="80000"/>
              </a:lnSpc>
              <a:buFont typeface="Calibri" pitchFamily="34" charset="0"/>
              <a:buAutoNum type="arabicPeriod"/>
            </a:pPr>
            <a:endParaRPr lang="tr-TR" altLang="tr-TR" b="1" dirty="0">
              <a:solidFill>
                <a:schemeClr val="tx1"/>
              </a:solidFill>
              <a:cs typeface="Tahoma" pitchFamily="34" charset="0"/>
            </a:endParaRPr>
          </a:p>
          <a:p>
            <a:pPr marL="265113" indent="-265113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r-TR" altLang="tr-TR" b="1" dirty="0">
                <a:solidFill>
                  <a:schemeClr val="tx1"/>
                </a:solidFill>
                <a:cs typeface="Tahoma" pitchFamily="34" charset="0"/>
              </a:rPr>
              <a:t>Kurumsal ve bireysel faaliyetlerin delili olduğu için içerik, ilişki ve format bilgisi korunmalıdır</a:t>
            </a:r>
            <a:r>
              <a:rPr lang="tr-TR" altLang="tr-TR" b="1" dirty="0" smtClean="0">
                <a:solidFill>
                  <a:schemeClr val="tx1"/>
                </a:solidFill>
                <a:cs typeface="Tahoma" pitchFamily="34" charset="0"/>
              </a:rPr>
              <a:t>.</a:t>
            </a:r>
          </a:p>
          <a:p>
            <a:pPr marL="265113" indent="-265113">
              <a:lnSpc>
                <a:spcPct val="80000"/>
              </a:lnSpc>
              <a:buFont typeface="Calibri" pitchFamily="34" charset="0"/>
              <a:buAutoNum type="arabicPeriod"/>
            </a:pPr>
            <a:endParaRPr lang="tr-TR" altLang="tr-TR" b="1" dirty="0">
              <a:solidFill>
                <a:schemeClr val="tx1"/>
              </a:solidFill>
              <a:cs typeface="Tahoma" pitchFamily="34" charset="0"/>
            </a:endParaRPr>
          </a:p>
          <a:p>
            <a:pPr marL="265113" indent="-265113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tr-TR" altLang="tr-TR" b="1" dirty="0">
                <a:solidFill>
                  <a:schemeClr val="tx1"/>
                </a:solidFill>
                <a:cs typeface="Tahoma" pitchFamily="34" charset="0"/>
              </a:rPr>
              <a:t>Yetkili imza ve / veya kurumsal onay bilgisi belgeye fiziksel ya da mantıksal olarak iliştirilmelidir.</a:t>
            </a:r>
          </a:p>
        </p:txBody>
      </p:sp>
    </p:spTree>
    <p:extLst>
      <p:ext uri="{BB962C8B-B14F-4D97-AF65-F5344CB8AC3E}">
        <p14:creationId xmlns="" xmlns:p14="http://schemas.microsoft.com/office/powerpoint/2010/main" val="2528161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Başlık 3"/>
          <p:cNvSpPr>
            <a:spLocks noGrp="1"/>
          </p:cNvSpPr>
          <p:nvPr>
            <p:ph type="title"/>
          </p:nvPr>
        </p:nvSpPr>
        <p:spPr bwMode="auto">
          <a:xfrm>
            <a:off x="468313" y="457200"/>
            <a:ext cx="7227887" cy="14589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tr-TR" altLang="tr-TR" sz="3200" i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tr-TR" altLang="tr-TR" sz="3200" b="1" dirty="0" smtClean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İmza</a:t>
            </a:r>
            <a:endParaRPr lang="tr-TR" altLang="tr-TR" sz="3200" b="1" dirty="0">
              <a:solidFill>
                <a:schemeClr val="bg1"/>
              </a:solidFill>
              <a:latin typeface="OCR A Extended" panose="02010509020102010303" pitchFamily="50" charset="0"/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evlut\Desktop\im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67" y="2882490"/>
            <a:ext cx="2031497" cy="15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F:\e-imz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35" y="2708920"/>
            <a:ext cx="2635126" cy="263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177281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Islak İmza		</a:t>
            </a:r>
            <a:r>
              <a:rPr lang="tr-TR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tr-TR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Elektronik İmza</a:t>
            </a:r>
            <a:endParaRPr lang="tr-TR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şittir 2"/>
          <p:cNvSpPr/>
          <p:nvPr/>
        </p:nvSpPr>
        <p:spPr>
          <a:xfrm>
            <a:off x="3851920" y="3501008"/>
            <a:ext cx="1008112" cy="864096"/>
          </a:xfrm>
          <a:prstGeom prst="mathEqual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5289585"/>
            <a:ext cx="7240810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/>
              <a:t>5070 sayılı </a:t>
            </a:r>
            <a:r>
              <a:rPr lang="tr-TR" sz="2400" b="1" dirty="0" err="1" smtClean="0"/>
              <a:t>Elekronik</a:t>
            </a:r>
            <a:r>
              <a:rPr lang="tr-TR" sz="2400" b="1" dirty="0" smtClean="0"/>
              <a:t> İmza kanunu gereği eş değerdedir</a:t>
            </a:r>
            <a:endParaRPr lang="tr-T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28161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Standart Dosya Planı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www.icat.com.tr/content/sites/default/files/Ars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37448"/>
            <a:ext cx="4176713" cy="22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483668" y="1780332"/>
            <a:ext cx="72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Kurum ve kuruluşların iş ve işlemleri sonucunda teşekkül eden belgelerin, sistemli bir şekilde dosyalanmasını sağlamak üzere önceden hazırlanmış konu ve konu numaraları envanteridir</a:t>
            </a:r>
            <a:r>
              <a:rPr lang="tr-TR" b="1" dirty="0" smtClean="0"/>
              <a:t>.</a:t>
            </a:r>
          </a:p>
          <a:p>
            <a:endParaRPr lang="tr-TR" b="1" dirty="0"/>
          </a:p>
          <a:p>
            <a:r>
              <a:rPr lang="tr-TR" b="1" dirty="0" smtClean="0"/>
              <a:t>Aynı konuyu ihtiva eden yazılar gurubu</a:t>
            </a:r>
          </a:p>
          <a:p>
            <a:endParaRPr lang="tr-TR" b="1" dirty="0"/>
          </a:p>
          <a:p>
            <a:endParaRPr lang="tr-TR" b="1" dirty="0" smtClean="0"/>
          </a:p>
          <a:p>
            <a:r>
              <a:rPr lang="tr-TR" b="1" dirty="0" smtClean="0"/>
              <a:t> Köşeli parantez ile Vaka, şahıs, dava, proje, firma </a:t>
            </a:r>
            <a:r>
              <a:rPr lang="tr-TR" b="1" dirty="0" err="1" smtClean="0"/>
              <a:t>vs</a:t>
            </a:r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 smtClean="0"/>
          </a:p>
          <a:p>
            <a:endParaRPr lang="tr-TR" b="1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323528" y="1847404"/>
            <a:ext cx="1008112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SDP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9" name="Yuvarlatılmış Dikdörtgen 8"/>
          <p:cNvSpPr/>
          <p:nvPr/>
        </p:nvSpPr>
        <p:spPr>
          <a:xfrm>
            <a:off x="323528" y="2837488"/>
            <a:ext cx="1008112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Dosya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Yuvarlatılmış Dikdörtgen 9"/>
          <p:cNvSpPr/>
          <p:nvPr/>
        </p:nvSpPr>
        <p:spPr>
          <a:xfrm>
            <a:off x="261256" y="3666604"/>
            <a:ext cx="1132656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Özel Dosya</a:t>
            </a:r>
            <a:endParaRPr lang="tr-TR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F:\Sunum Gereçleri\teknik_dokuman-390x24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18" y="4753053"/>
            <a:ext cx="3108177" cy="1952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8161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Standart Dosya Planı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Dikdörtgen"/>
          <p:cNvSpPr/>
          <p:nvPr/>
        </p:nvSpPr>
        <p:spPr>
          <a:xfrm>
            <a:off x="1857356" y="3357562"/>
            <a:ext cx="5786478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konularına göre sınıflandırılmasını amaçlayan 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642910" y="1643050"/>
            <a:ext cx="4429156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Standart Dosya Planı belgelerin,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3571868" y="5072074"/>
            <a:ext cx="5000660" cy="5715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dosyalama sistemidir. </a:t>
            </a:r>
            <a:endParaRPr lang="tr-TR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Sağa Bükülü Ok"/>
          <p:cNvSpPr/>
          <p:nvPr/>
        </p:nvSpPr>
        <p:spPr>
          <a:xfrm>
            <a:off x="928662" y="2357430"/>
            <a:ext cx="731520" cy="1216152"/>
          </a:xfrm>
          <a:prstGeom prst="curved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5" name="14 Sağa Bükülü Ok"/>
          <p:cNvSpPr/>
          <p:nvPr/>
        </p:nvSpPr>
        <p:spPr>
          <a:xfrm>
            <a:off x="2571736" y="4214818"/>
            <a:ext cx="731520" cy="1216152"/>
          </a:xfrm>
          <a:prstGeom prst="curved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161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kutusu"/>
          <p:cNvSpPr txBox="1"/>
          <p:nvPr/>
        </p:nvSpPr>
        <p:spPr>
          <a:xfrm>
            <a:off x="173138" y="125150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FARKLI BİRİMLERİN AYNI DOSYA KODLARINI KULLANMASIYLA BİRİMLER ARASI STANDART SAĞLANIR. </a:t>
            </a:r>
            <a:endParaRPr lang="tr-TR" sz="2000" b="1" dirty="0"/>
          </a:p>
        </p:txBody>
      </p:sp>
      <p:graphicFrame>
        <p:nvGraphicFramePr>
          <p:cNvPr id="8" name="5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1845265"/>
              </p:ext>
            </p:extLst>
          </p:nvPr>
        </p:nvGraphicFramePr>
        <p:xfrm>
          <a:off x="138362" y="2001080"/>
          <a:ext cx="8684468" cy="489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Standart Dosya Planı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7" descr="F:\logo_basbakanl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7688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Standart Dosya Planı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1690651"/>
              </p:ext>
            </p:extLst>
          </p:nvPr>
        </p:nvGraphicFramePr>
        <p:xfrm>
          <a:off x="251520" y="1340769"/>
          <a:ext cx="8640959" cy="5740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8966">
                  <a:extLst>
                    <a:ext uri="{9D8B030D-6E8A-4147-A177-3AD203B41FA5}">
                      <a16:colId xmlns:a16="http://schemas.microsoft.com/office/drawing/2014/main" xmlns="" val="670563355"/>
                    </a:ext>
                  </a:extLst>
                </a:gridCol>
                <a:gridCol w="6383699">
                  <a:extLst>
                    <a:ext uri="{9D8B030D-6E8A-4147-A177-3AD203B41FA5}">
                      <a16:colId xmlns:a16="http://schemas.microsoft.com/office/drawing/2014/main" xmlns="" val="803753387"/>
                    </a:ext>
                  </a:extLst>
                </a:gridCol>
                <a:gridCol w="1358294">
                  <a:extLst>
                    <a:ext uri="{9D8B030D-6E8A-4147-A177-3AD203B41FA5}">
                      <a16:colId xmlns:a16="http://schemas.microsoft.com/office/drawing/2014/main" xmlns="" val="1023998584"/>
                    </a:ext>
                  </a:extLst>
                </a:gridCol>
              </a:tblGrid>
              <a:tr h="4205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STANDART DOSYA PLANI KONU GRUPLARI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9945421"/>
                  </a:ext>
                </a:extLst>
              </a:tr>
              <a:tr h="32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KONU GRUPLARI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900">
                          <a:effectLst/>
                        </a:rPr>
                        <a:t>KOD ARALIĞI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211295465"/>
                  </a:ext>
                </a:extLst>
              </a:tr>
              <a:tr h="26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1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GENEL KONULAR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000-099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1063154732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2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ANA HİZMET FAALİYETLERİ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100-599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165540132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3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DANIŞMA-DENETİMLE İLGİLİ FAALİYETLER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600-699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1986369521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Araştırma ve Planlama İşleri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600-619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1159131861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Basın ve Halkla İlişkiler İşleri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620-639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476772655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Hukuk İşleri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640-659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2498850195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Teftiş/Denetim İşleri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660-679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2183191247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4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YARDIMCI HİZMETLERLE İLGİLİ FAALİYETLER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700-999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3514914976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Bilgi-İşlem İşleri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700-719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4069980970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Dış İlişkiler ve Avrupa Birliği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720-749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2164878834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Emlak ve Yapım İşleri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750-769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2467324129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Eğitim İşleri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770-799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443819080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İdari ve Sosyal İşler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800-819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3487607787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Tanıtım ve Yayın İşleri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820-839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992206008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Mali İşler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840-869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188687966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Özel Kalem ve Protokol İşleri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870-899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4153751415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Personel İşleri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900-929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2943639421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Satınalma ve Satış İşleri</a:t>
                      </a:r>
                      <a:endParaRPr lang="tr-TR" sz="15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930-949</a:t>
                      </a:r>
                      <a:endParaRPr lang="tr-TR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620736867"/>
                  </a:ext>
                </a:extLst>
              </a:tr>
              <a:tr h="243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Sivil Savunma İşleri</a:t>
                      </a:r>
                      <a:endParaRPr lang="tr-TR" sz="15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950-969</a:t>
                      </a:r>
                      <a:endParaRPr lang="tr-T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73" marR="58173" marT="0" marB="0"/>
                </a:tc>
                <a:extLst>
                  <a:ext uri="{0D108BD9-81ED-4DB2-BD59-A6C34878D82A}">
                    <a16:rowId xmlns:a16="http://schemas.microsoft.com/office/drawing/2014/main" xmlns="" val="3730332356"/>
                  </a:ext>
                </a:extLst>
              </a:tr>
            </a:tbl>
          </a:graphicData>
        </a:graphic>
      </p:graphicFrame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28161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Başlık 1"/>
          <p:cNvSpPr txBox="1">
            <a:spLocks/>
          </p:cNvSpPr>
          <p:nvPr/>
        </p:nvSpPr>
        <p:spPr bwMode="auto">
          <a:xfrm>
            <a:off x="0" y="2704"/>
            <a:ext cx="9144000" cy="1139825"/>
          </a:xfrm>
          <a:prstGeom prst="rect">
            <a:avLst/>
          </a:prstGeom>
          <a:pattFill prst="pct75">
            <a:fgClr>
              <a:srgbClr val="C00000"/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b="1" dirty="0">
                <a:solidFill>
                  <a:schemeClr val="bg1"/>
                </a:solidFill>
                <a:latin typeface="OCR A Extended" panose="02010509020102010303" pitchFamily="50" charset="0"/>
                <a:cs typeface="Tahoma" pitchFamily="34" charset="0"/>
              </a:rPr>
              <a:t> Standart Dosya Planı</a:t>
            </a:r>
            <a:endParaRPr lang="tr-TR" altLang="tr-TR" sz="24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F:\logo_basbakanl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42479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DAGM\Desktop\Ekran Alıntısı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7"/>
            <a:ext cx="7056784" cy="5312731"/>
          </a:xfrm>
          <a:prstGeom prst="rect">
            <a:avLst/>
          </a:prstGeom>
          <a:noFill/>
        </p:spPr>
      </p:pic>
      <p:sp>
        <p:nvSpPr>
          <p:cNvPr id="10" name="9 5-Nokta Yıldız"/>
          <p:cNvSpPr/>
          <p:nvPr/>
        </p:nvSpPr>
        <p:spPr>
          <a:xfrm>
            <a:off x="107504" y="2276872"/>
            <a:ext cx="194320" cy="216024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5-Nokta Yıldız"/>
          <p:cNvSpPr/>
          <p:nvPr/>
        </p:nvSpPr>
        <p:spPr>
          <a:xfrm>
            <a:off x="107504" y="3212976"/>
            <a:ext cx="194320" cy="216024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5-Nokta Yıldız"/>
          <p:cNvSpPr/>
          <p:nvPr/>
        </p:nvSpPr>
        <p:spPr>
          <a:xfrm>
            <a:off x="107504" y="4077072"/>
            <a:ext cx="194320" cy="216024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5-Nokta Yıldız"/>
          <p:cNvSpPr/>
          <p:nvPr/>
        </p:nvSpPr>
        <p:spPr>
          <a:xfrm>
            <a:off x="107504" y="4293096"/>
            <a:ext cx="194320" cy="216024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5-Nokta Yıldız"/>
          <p:cNvSpPr/>
          <p:nvPr/>
        </p:nvSpPr>
        <p:spPr>
          <a:xfrm>
            <a:off x="107504" y="4509120"/>
            <a:ext cx="194320" cy="216024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5-Nokta Yıldız"/>
          <p:cNvSpPr/>
          <p:nvPr/>
        </p:nvSpPr>
        <p:spPr>
          <a:xfrm>
            <a:off x="7812360" y="2492896"/>
            <a:ext cx="432048" cy="288032"/>
          </a:xfrm>
          <a:prstGeom prst="star5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Metin kutusu"/>
          <p:cNvSpPr txBox="1"/>
          <p:nvPr/>
        </p:nvSpPr>
        <p:spPr>
          <a:xfrm>
            <a:off x="6948264" y="2924944"/>
            <a:ext cx="2088232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u="sng" dirty="0" smtClean="0">
                <a:solidFill>
                  <a:schemeClr val="bg1"/>
                </a:solidFill>
              </a:rPr>
              <a:t>Genel Başlıklı </a:t>
            </a:r>
            <a:r>
              <a:rPr lang="tr-TR" sz="2000" b="1" dirty="0" smtClean="0">
                <a:solidFill>
                  <a:schemeClr val="bg1"/>
                </a:solidFill>
              </a:rPr>
              <a:t>kodlardan ve </a:t>
            </a:r>
          </a:p>
          <a:p>
            <a:pPr algn="ctr"/>
            <a:r>
              <a:rPr lang="tr-TR" sz="2000" b="1" u="sng" dirty="0" smtClean="0">
                <a:solidFill>
                  <a:schemeClr val="bg1"/>
                </a:solidFill>
              </a:rPr>
              <a:t>alt kırılımlı </a:t>
            </a:r>
            <a:r>
              <a:rPr lang="tr-TR" sz="2000" b="1" dirty="0" smtClean="0">
                <a:solidFill>
                  <a:schemeClr val="bg1"/>
                </a:solidFill>
              </a:rPr>
              <a:t>kodlardan belge </a:t>
            </a:r>
            <a:r>
              <a:rPr lang="tr-TR" sz="2000" b="1" u="sng" dirty="0" smtClean="0">
                <a:solidFill>
                  <a:schemeClr val="bg1"/>
                </a:solidFill>
              </a:rPr>
              <a:t>üretilemez.</a:t>
            </a:r>
            <a:endParaRPr lang="tr-TR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81617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722</Words>
  <Application>Microsoft Office PowerPoint</Application>
  <PresentationFormat>Ekran Gösterisi (4:3)</PresentationFormat>
  <Paragraphs>285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Slayt 1</vt:lpstr>
      <vt:lpstr> </vt:lpstr>
      <vt:lpstr> </vt:lpstr>
      <vt:lpstr> </vt:lpstr>
      <vt:lpstr>Slayt 5</vt:lpstr>
      <vt:lpstr>Slayt 6</vt:lpstr>
      <vt:lpstr>Slayt 7</vt:lpstr>
      <vt:lpstr>Slayt 8</vt:lpstr>
      <vt:lpstr>Slayt 9</vt:lpstr>
      <vt:lpstr>Slayt 10</vt:lpstr>
      <vt:lpstr> Hatalı Uygulamalar</vt:lpstr>
      <vt:lpstr> Hatalı Uygulamalar</vt:lpstr>
      <vt:lpstr>Slayt 13</vt:lpstr>
      <vt:lpstr>Slayt 14</vt:lpstr>
      <vt:lpstr> </vt:lpstr>
      <vt:lpstr>Slayt 16</vt:lpstr>
      <vt:lpstr> </vt:lpstr>
      <vt:lpstr> </vt:lpstr>
      <vt:lpstr> </vt:lpstr>
      <vt:lpstr> </vt:lpstr>
      <vt:lpstr> </vt:lpstr>
      <vt:lpstr>Slayt 22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AKBAYIR</dc:creator>
  <cp:lastModifiedBy>hulyagonul</cp:lastModifiedBy>
  <cp:revision>327</cp:revision>
  <dcterms:created xsi:type="dcterms:W3CDTF">2017-03-08T13:07:52Z</dcterms:created>
  <dcterms:modified xsi:type="dcterms:W3CDTF">2017-09-08T14:05:24Z</dcterms:modified>
</cp:coreProperties>
</file>