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0" r:id="rId2"/>
    <p:sldId id="351" r:id="rId3"/>
    <p:sldId id="323" r:id="rId4"/>
    <p:sldId id="324" r:id="rId5"/>
    <p:sldId id="331" r:id="rId6"/>
    <p:sldId id="325" r:id="rId7"/>
    <p:sldId id="332" r:id="rId8"/>
    <p:sldId id="330" r:id="rId9"/>
    <p:sldId id="337" r:id="rId10"/>
    <p:sldId id="291" r:id="rId11"/>
    <p:sldId id="343" r:id="rId12"/>
    <p:sldId id="342" r:id="rId13"/>
    <p:sldId id="354" r:id="rId14"/>
    <p:sldId id="344" r:id="rId15"/>
    <p:sldId id="277" r:id="rId16"/>
    <p:sldId id="278" r:id="rId17"/>
    <p:sldId id="339" r:id="rId18"/>
    <p:sldId id="341" r:id="rId19"/>
    <p:sldId id="340" r:id="rId20"/>
    <p:sldId id="345" r:id="rId21"/>
    <p:sldId id="319" r:id="rId22"/>
    <p:sldId id="346" r:id="rId23"/>
    <p:sldId id="273" r:id="rId24"/>
    <p:sldId id="274" r:id="rId25"/>
    <p:sldId id="347" r:id="rId26"/>
    <p:sldId id="276" r:id="rId27"/>
    <p:sldId id="279" r:id="rId28"/>
    <p:sldId id="335" r:id="rId29"/>
    <p:sldId id="280" r:id="rId30"/>
    <p:sldId id="352" r:id="rId31"/>
    <p:sldId id="281" r:id="rId32"/>
    <p:sldId id="353" r:id="rId33"/>
    <p:sldId id="282" r:id="rId34"/>
    <p:sldId id="283" r:id="rId35"/>
    <p:sldId id="320" r:id="rId36"/>
    <p:sldId id="284" r:id="rId37"/>
    <p:sldId id="285" r:id="rId38"/>
    <p:sldId id="286" r:id="rId39"/>
    <p:sldId id="287" r:id="rId40"/>
    <p:sldId id="288" r:id="rId41"/>
    <p:sldId id="348" r:id="rId42"/>
    <p:sldId id="349" r:id="rId43"/>
    <p:sldId id="333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3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922F5-715F-4CCE-BBFE-44D5DF3FE958}" type="doc">
      <dgm:prSet loTypeId="urn:microsoft.com/office/officeart/2005/8/layout/cycle6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648CA0E9-56D5-4A97-B2F4-3BE4827AFD8A}">
      <dgm:prSet phldrT="[Metin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r-TR" sz="2400" dirty="0" smtClean="0">
              <a:latin typeface="Palatino Linotype" pitchFamily="18" charset="0"/>
            </a:rPr>
            <a:t>Geriye dönük belge aramalarında konunun esas olması</a:t>
          </a:r>
          <a:endParaRPr lang="tr-TR" sz="2400" dirty="0">
            <a:latin typeface="Palatino Linotype" pitchFamily="18" charset="0"/>
          </a:endParaRPr>
        </a:p>
      </dgm:t>
    </dgm:pt>
    <dgm:pt modelId="{1FA20D09-0B28-402A-A2E6-44222D9021E8}" type="parTrans" cxnId="{E666C042-357B-4700-B8AA-BF8F46793FEC}">
      <dgm:prSet/>
      <dgm:spPr/>
      <dgm:t>
        <a:bodyPr/>
        <a:lstStyle/>
        <a:p>
          <a:endParaRPr lang="tr-TR"/>
        </a:p>
      </dgm:t>
    </dgm:pt>
    <dgm:pt modelId="{A7B4D148-1230-4E34-8926-CE748CF4EC13}" type="sibTrans" cxnId="{E666C042-357B-4700-B8AA-BF8F46793FEC}">
      <dgm:prSet/>
      <dgm:spPr/>
      <dgm:t>
        <a:bodyPr/>
        <a:lstStyle/>
        <a:p>
          <a:endParaRPr lang="tr-TR" sz="2400">
            <a:latin typeface="Palatino Linotype" pitchFamily="18" charset="0"/>
          </a:endParaRPr>
        </a:p>
      </dgm:t>
    </dgm:pt>
    <dgm:pt modelId="{C93C1DBA-5298-4523-9BE8-6F5F12194873}">
      <dgm:prSet phldrT="[Metin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tr-TR" sz="2400" dirty="0" smtClean="0">
              <a:latin typeface="Palatino Linotype" pitchFamily="18" charset="0"/>
            </a:rPr>
            <a:t>Kurumlarda dosyalama usulünde standartlaşma</a:t>
          </a:r>
          <a:endParaRPr lang="tr-TR" sz="2400" dirty="0">
            <a:latin typeface="Palatino Linotype" pitchFamily="18" charset="0"/>
          </a:endParaRPr>
        </a:p>
      </dgm:t>
    </dgm:pt>
    <dgm:pt modelId="{DB97AFA4-35A1-4D54-97F6-D4390205BE15}" type="parTrans" cxnId="{64E61960-4EAF-4A3D-AB55-1D308BD74006}">
      <dgm:prSet/>
      <dgm:spPr/>
      <dgm:t>
        <a:bodyPr/>
        <a:lstStyle/>
        <a:p>
          <a:endParaRPr lang="tr-TR"/>
        </a:p>
      </dgm:t>
    </dgm:pt>
    <dgm:pt modelId="{70EB4ADF-6E80-48C1-8DA4-4502B0A2952C}" type="sibTrans" cxnId="{64E61960-4EAF-4A3D-AB55-1D308BD74006}">
      <dgm:prSet/>
      <dgm:spPr/>
      <dgm:t>
        <a:bodyPr/>
        <a:lstStyle/>
        <a:p>
          <a:endParaRPr lang="tr-TR" sz="2400">
            <a:latin typeface="Palatino Linotype" pitchFamily="18" charset="0"/>
          </a:endParaRPr>
        </a:p>
      </dgm:t>
    </dgm:pt>
    <dgm:pt modelId="{1900266C-D225-4594-8F73-B5343D78533B}">
      <dgm:prSet phldrT="[Metin]" custT="1"/>
      <dgm:spPr/>
      <dgm:t>
        <a:bodyPr/>
        <a:lstStyle/>
        <a:p>
          <a:r>
            <a:rPr lang="tr-TR" sz="2400" dirty="0" smtClean="0">
              <a:latin typeface="Palatino Linotype" pitchFamily="18" charset="0"/>
            </a:rPr>
            <a:t>Aranılan bilgi ve belgeye kolay ve süratli ulaşma</a:t>
          </a:r>
          <a:endParaRPr lang="tr-TR" sz="2400" dirty="0">
            <a:latin typeface="Palatino Linotype" pitchFamily="18" charset="0"/>
          </a:endParaRPr>
        </a:p>
      </dgm:t>
    </dgm:pt>
    <dgm:pt modelId="{131D25C7-6F0F-4872-ABBD-F8F9D3F5E6E8}" type="parTrans" cxnId="{11CF6942-7A89-417A-8B31-493738542E59}">
      <dgm:prSet/>
      <dgm:spPr/>
      <dgm:t>
        <a:bodyPr/>
        <a:lstStyle/>
        <a:p>
          <a:endParaRPr lang="tr-TR"/>
        </a:p>
      </dgm:t>
    </dgm:pt>
    <dgm:pt modelId="{F1096302-9CF2-4571-861E-D40BBB1A1C36}" type="sibTrans" cxnId="{11CF6942-7A89-417A-8B31-493738542E59}">
      <dgm:prSet/>
      <dgm:spPr/>
      <dgm:t>
        <a:bodyPr/>
        <a:lstStyle/>
        <a:p>
          <a:endParaRPr lang="tr-TR"/>
        </a:p>
      </dgm:t>
    </dgm:pt>
    <dgm:pt modelId="{4C4346F4-135E-4A1C-B6A2-F1EF090BF5F3}">
      <dgm:prSet phldrT="[Metin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r-TR" sz="2400" dirty="0" smtClean="0">
              <a:latin typeface="Palatino Linotype" pitchFamily="18" charset="0"/>
            </a:rPr>
            <a:t>Arşivsel süreçlerin; ‘’tasnif- ayıklama –imha- saklama’’  hızlı ve kolay yapılması</a:t>
          </a:r>
          <a:endParaRPr lang="tr-TR" sz="2400" dirty="0">
            <a:latin typeface="Palatino Linotype" pitchFamily="18" charset="0"/>
          </a:endParaRPr>
        </a:p>
      </dgm:t>
    </dgm:pt>
    <dgm:pt modelId="{95A48DD9-09AD-46C7-8141-557AA2291EF7}" type="parTrans" cxnId="{0884D986-6BB2-4F76-BD6B-7A8C6A51F00E}">
      <dgm:prSet/>
      <dgm:spPr/>
      <dgm:t>
        <a:bodyPr/>
        <a:lstStyle/>
        <a:p>
          <a:endParaRPr lang="tr-TR"/>
        </a:p>
      </dgm:t>
    </dgm:pt>
    <dgm:pt modelId="{248DE22C-5D3E-4935-A2E6-1D8435C9DD90}" type="sibTrans" cxnId="{0884D986-6BB2-4F76-BD6B-7A8C6A51F00E}">
      <dgm:prSet/>
      <dgm:spPr/>
      <dgm:t>
        <a:bodyPr/>
        <a:lstStyle/>
        <a:p>
          <a:endParaRPr lang="tr-TR" sz="2400">
            <a:latin typeface="Palatino Linotype" pitchFamily="18" charset="0"/>
          </a:endParaRPr>
        </a:p>
      </dgm:t>
    </dgm:pt>
    <dgm:pt modelId="{D9FB6F70-1D03-4CA4-8889-131EA73FFA03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2400" dirty="0" smtClean="0">
              <a:latin typeface="Palatino Linotype" pitchFamily="18" charset="0"/>
            </a:rPr>
            <a:t>Kurumsal haberleşme  ve otomasyonlara altyapı sağlama </a:t>
          </a:r>
          <a:endParaRPr lang="tr-TR" sz="2400" dirty="0">
            <a:latin typeface="Palatino Linotype" pitchFamily="18" charset="0"/>
          </a:endParaRPr>
        </a:p>
      </dgm:t>
    </dgm:pt>
    <dgm:pt modelId="{8895F747-55D4-41A0-9BDA-BE8DBCF9B696}" type="parTrans" cxnId="{267CA5E8-C3FA-480A-96A7-EEC15543EBDE}">
      <dgm:prSet/>
      <dgm:spPr/>
      <dgm:t>
        <a:bodyPr/>
        <a:lstStyle/>
        <a:p>
          <a:endParaRPr lang="tr-TR"/>
        </a:p>
      </dgm:t>
    </dgm:pt>
    <dgm:pt modelId="{BB421391-0ADD-4048-8A86-F94CACD17750}" type="sibTrans" cxnId="{267CA5E8-C3FA-480A-96A7-EEC15543EBDE}">
      <dgm:prSet/>
      <dgm:spPr/>
      <dgm:t>
        <a:bodyPr/>
        <a:lstStyle/>
        <a:p>
          <a:endParaRPr lang="tr-TR" sz="2400">
            <a:latin typeface="Palatino Linotype" pitchFamily="18" charset="0"/>
          </a:endParaRPr>
        </a:p>
      </dgm:t>
    </dgm:pt>
    <dgm:pt modelId="{8A7204A7-16F9-474E-BC40-40A2628EB9C9}" type="pres">
      <dgm:prSet presAssocID="{7BC922F5-715F-4CCE-BBFE-44D5DF3FE9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2556E6-79E2-4BEE-B967-F296AC2F8EB8}" type="pres">
      <dgm:prSet presAssocID="{648CA0E9-56D5-4A97-B2F4-3BE4827AFD8A}" presName="node" presStyleLbl="node1" presStyleIdx="0" presStyleCnt="5" custScaleX="187604" custScaleY="197654" custRadScaleRad="135089" custRadScaleInc="-242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295B66-53CC-4CC2-9AD3-05172FE5BB77}" type="pres">
      <dgm:prSet presAssocID="{648CA0E9-56D5-4A97-B2F4-3BE4827AFD8A}" presName="spNode" presStyleCnt="0"/>
      <dgm:spPr/>
      <dgm:t>
        <a:bodyPr/>
        <a:lstStyle/>
        <a:p>
          <a:endParaRPr lang="tr-TR"/>
        </a:p>
      </dgm:t>
    </dgm:pt>
    <dgm:pt modelId="{8E61CF2E-34D3-4787-AA07-5E37363038BC}" type="pres">
      <dgm:prSet presAssocID="{A7B4D148-1230-4E34-8926-CE748CF4EC13}" presName="sibTrans" presStyleLbl="sibTrans1D1" presStyleIdx="0" presStyleCnt="5"/>
      <dgm:spPr/>
      <dgm:t>
        <a:bodyPr/>
        <a:lstStyle/>
        <a:p>
          <a:endParaRPr lang="tr-TR"/>
        </a:p>
      </dgm:t>
    </dgm:pt>
    <dgm:pt modelId="{A15A1317-7779-4469-9679-8AF294030F32}" type="pres">
      <dgm:prSet presAssocID="{C93C1DBA-5298-4523-9BE8-6F5F12194873}" presName="node" presStyleLbl="node1" presStyleIdx="1" presStyleCnt="5" custScaleX="173397" custScaleY="209153" custRadScaleRad="139325" custRadScaleInc="-537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1C5423-8C6B-422B-985E-08AA8EFE20D7}" type="pres">
      <dgm:prSet presAssocID="{C93C1DBA-5298-4523-9BE8-6F5F12194873}" presName="spNode" presStyleCnt="0"/>
      <dgm:spPr/>
      <dgm:t>
        <a:bodyPr/>
        <a:lstStyle/>
        <a:p>
          <a:endParaRPr lang="tr-TR"/>
        </a:p>
      </dgm:t>
    </dgm:pt>
    <dgm:pt modelId="{8996493B-1CF4-4E67-A2C9-D924D6B9A0F3}" type="pres">
      <dgm:prSet presAssocID="{70EB4ADF-6E80-48C1-8DA4-4502B0A2952C}" presName="sibTrans" presStyleLbl="sibTrans1D1" presStyleIdx="1" presStyleCnt="5"/>
      <dgm:spPr/>
      <dgm:t>
        <a:bodyPr/>
        <a:lstStyle/>
        <a:p>
          <a:endParaRPr lang="tr-TR"/>
        </a:p>
      </dgm:t>
    </dgm:pt>
    <dgm:pt modelId="{C0EEDB9A-21AB-4034-B57B-3AD36EA90CB6}" type="pres">
      <dgm:prSet presAssocID="{1900266C-D225-4594-8F73-B5343D78533B}" presName="node" presStyleLbl="node1" presStyleIdx="2" presStyleCnt="5" custScaleX="176782" custScaleY="238326" custRadScaleRad="129140" custRadScaleInc="-1239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F4184C-3B58-4A7B-B5C9-E729EB56C65C}" type="pres">
      <dgm:prSet presAssocID="{1900266C-D225-4594-8F73-B5343D78533B}" presName="spNode" presStyleCnt="0"/>
      <dgm:spPr/>
      <dgm:t>
        <a:bodyPr/>
        <a:lstStyle/>
        <a:p>
          <a:endParaRPr lang="tr-TR"/>
        </a:p>
      </dgm:t>
    </dgm:pt>
    <dgm:pt modelId="{69AAB8DF-E971-42A1-AA6F-DECEBDEA64A2}" type="pres">
      <dgm:prSet presAssocID="{F1096302-9CF2-4571-861E-D40BBB1A1C36}" presName="sibTrans" presStyleLbl="sibTrans1D1" presStyleIdx="2" presStyleCnt="5"/>
      <dgm:spPr/>
      <dgm:t>
        <a:bodyPr/>
        <a:lstStyle/>
        <a:p>
          <a:endParaRPr lang="tr-TR"/>
        </a:p>
      </dgm:t>
    </dgm:pt>
    <dgm:pt modelId="{AAF8451B-0632-4A82-85BF-85C6F3CB58F2}" type="pres">
      <dgm:prSet presAssocID="{4C4346F4-135E-4A1C-B6A2-F1EF090BF5F3}" presName="node" presStyleLbl="node1" presStyleIdx="3" presStyleCnt="5" custScaleX="188724" custScaleY="211270" custRadScaleRad="120843" custRadScaleInc="1289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BF9B48-C48D-47D3-8F5D-66765E67DBBD}" type="pres">
      <dgm:prSet presAssocID="{4C4346F4-135E-4A1C-B6A2-F1EF090BF5F3}" presName="spNode" presStyleCnt="0"/>
      <dgm:spPr/>
      <dgm:t>
        <a:bodyPr/>
        <a:lstStyle/>
        <a:p>
          <a:endParaRPr lang="tr-TR"/>
        </a:p>
      </dgm:t>
    </dgm:pt>
    <dgm:pt modelId="{4E70422D-412F-4B2D-9785-574CAD1CEC2A}" type="pres">
      <dgm:prSet presAssocID="{248DE22C-5D3E-4935-A2E6-1D8435C9DD90}" presName="sibTrans" presStyleLbl="sibTrans1D1" presStyleIdx="3" presStyleCnt="5"/>
      <dgm:spPr/>
      <dgm:t>
        <a:bodyPr/>
        <a:lstStyle/>
        <a:p>
          <a:endParaRPr lang="tr-TR"/>
        </a:p>
      </dgm:t>
    </dgm:pt>
    <dgm:pt modelId="{A86C4322-A8AE-47DF-909A-39981FAD61C1}" type="pres">
      <dgm:prSet presAssocID="{D9FB6F70-1D03-4CA4-8889-131EA73FFA03}" presName="node" presStyleLbl="node1" presStyleIdx="4" presStyleCnt="5" custScaleX="158254" custScaleY="247536" custRadScaleRad="26893" custRadScaleInc="4002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2D0FCF-8111-4B31-90A4-ED4A5EC5CE8F}" type="pres">
      <dgm:prSet presAssocID="{D9FB6F70-1D03-4CA4-8889-131EA73FFA03}" presName="spNode" presStyleCnt="0"/>
      <dgm:spPr/>
      <dgm:t>
        <a:bodyPr/>
        <a:lstStyle/>
        <a:p>
          <a:endParaRPr lang="tr-TR"/>
        </a:p>
      </dgm:t>
    </dgm:pt>
    <dgm:pt modelId="{1CF502EC-6AB8-4E47-BCA3-AB15EC03FBF8}" type="pres">
      <dgm:prSet presAssocID="{BB421391-0ADD-4048-8A86-F94CACD17750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267CA5E8-C3FA-480A-96A7-EEC15543EBDE}" srcId="{7BC922F5-715F-4CCE-BBFE-44D5DF3FE958}" destId="{D9FB6F70-1D03-4CA4-8889-131EA73FFA03}" srcOrd="4" destOrd="0" parTransId="{8895F747-55D4-41A0-9BDA-BE8DBCF9B696}" sibTransId="{BB421391-0ADD-4048-8A86-F94CACD17750}"/>
    <dgm:cxn modelId="{EC2BEB1C-9D68-4256-93D0-E36505B0CC3E}" type="presOf" srcId="{A7B4D148-1230-4E34-8926-CE748CF4EC13}" destId="{8E61CF2E-34D3-4787-AA07-5E37363038BC}" srcOrd="0" destOrd="0" presId="urn:microsoft.com/office/officeart/2005/8/layout/cycle6"/>
    <dgm:cxn modelId="{FF429438-57AE-47BC-ACE9-B2987B59AE08}" type="presOf" srcId="{648CA0E9-56D5-4A97-B2F4-3BE4827AFD8A}" destId="{2E2556E6-79E2-4BEE-B967-F296AC2F8EB8}" srcOrd="0" destOrd="0" presId="urn:microsoft.com/office/officeart/2005/8/layout/cycle6"/>
    <dgm:cxn modelId="{0884D986-6BB2-4F76-BD6B-7A8C6A51F00E}" srcId="{7BC922F5-715F-4CCE-BBFE-44D5DF3FE958}" destId="{4C4346F4-135E-4A1C-B6A2-F1EF090BF5F3}" srcOrd="3" destOrd="0" parTransId="{95A48DD9-09AD-46C7-8141-557AA2291EF7}" sibTransId="{248DE22C-5D3E-4935-A2E6-1D8435C9DD90}"/>
    <dgm:cxn modelId="{64E61960-4EAF-4A3D-AB55-1D308BD74006}" srcId="{7BC922F5-715F-4CCE-BBFE-44D5DF3FE958}" destId="{C93C1DBA-5298-4523-9BE8-6F5F12194873}" srcOrd="1" destOrd="0" parTransId="{DB97AFA4-35A1-4D54-97F6-D4390205BE15}" sibTransId="{70EB4ADF-6E80-48C1-8DA4-4502B0A2952C}"/>
    <dgm:cxn modelId="{4B79E998-98B1-4FC2-8B85-04D3F4928238}" type="presOf" srcId="{4C4346F4-135E-4A1C-B6A2-F1EF090BF5F3}" destId="{AAF8451B-0632-4A82-85BF-85C6F3CB58F2}" srcOrd="0" destOrd="0" presId="urn:microsoft.com/office/officeart/2005/8/layout/cycle6"/>
    <dgm:cxn modelId="{CB9839AD-5405-4447-B1F6-A6DF05556E4E}" type="presOf" srcId="{248DE22C-5D3E-4935-A2E6-1D8435C9DD90}" destId="{4E70422D-412F-4B2D-9785-574CAD1CEC2A}" srcOrd="0" destOrd="0" presId="urn:microsoft.com/office/officeart/2005/8/layout/cycle6"/>
    <dgm:cxn modelId="{1A884579-06BA-496A-ADEB-F9685D2F0144}" type="presOf" srcId="{7BC922F5-715F-4CCE-BBFE-44D5DF3FE958}" destId="{8A7204A7-16F9-474E-BC40-40A2628EB9C9}" srcOrd="0" destOrd="0" presId="urn:microsoft.com/office/officeart/2005/8/layout/cycle6"/>
    <dgm:cxn modelId="{65D8165A-8F2B-419A-B426-A6EECBFD3322}" type="presOf" srcId="{F1096302-9CF2-4571-861E-D40BBB1A1C36}" destId="{69AAB8DF-E971-42A1-AA6F-DECEBDEA64A2}" srcOrd="0" destOrd="0" presId="urn:microsoft.com/office/officeart/2005/8/layout/cycle6"/>
    <dgm:cxn modelId="{BDA0A673-9E04-4CD4-964B-C661295F8AAB}" type="presOf" srcId="{BB421391-0ADD-4048-8A86-F94CACD17750}" destId="{1CF502EC-6AB8-4E47-BCA3-AB15EC03FBF8}" srcOrd="0" destOrd="0" presId="urn:microsoft.com/office/officeart/2005/8/layout/cycle6"/>
    <dgm:cxn modelId="{71289686-3987-4FA7-A1CB-A758B8144193}" type="presOf" srcId="{C93C1DBA-5298-4523-9BE8-6F5F12194873}" destId="{A15A1317-7779-4469-9679-8AF294030F32}" srcOrd="0" destOrd="0" presId="urn:microsoft.com/office/officeart/2005/8/layout/cycle6"/>
    <dgm:cxn modelId="{BDDFA917-1546-47FF-8A92-44716568BE4B}" type="presOf" srcId="{1900266C-D225-4594-8F73-B5343D78533B}" destId="{C0EEDB9A-21AB-4034-B57B-3AD36EA90CB6}" srcOrd="0" destOrd="0" presId="urn:microsoft.com/office/officeart/2005/8/layout/cycle6"/>
    <dgm:cxn modelId="{EEFA91A4-E8D3-4C84-A328-CC6D91AF05A9}" type="presOf" srcId="{70EB4ADF-6E80-48C1-8DA4-4502B0A2952C}" destId="{8996493B-1CF4-4E67-A2C9-D924D6B9A0F3}" srcOrd="0" destOrd="0" presId="urn:microsoft.com/office/officeart/2005/8/layout/cycle6"/>
    <dgm:cxn modelId="{11CF6942-7A89-417A-8B31-493738542E59}" srcId="{7BC922F5-715F-4CCE-BBFE-44D5DF3FE958}" destId="{1900266C-D225-4594-8F73-B5343D78533B}" srcOrd="2" destOrd="0" parTransId="{131D25C7-6F0F-4872-ABBD-F8F9D3F5E6E8}" sibTransId="{F1096302-9CF2-4571-861E-D40BBB1A1C36}"/>
    <dgm:cxn modelId="{E666C042-357B-4700-B8AA-BF8F46793FEC}" srcId="{7BC922F5-715F-4CCE-BBFE-44D5DF3FE958}" destId="{648CA0E9-56D5-4A97-B2F4-3BE4827AFD8A}" srcOrd="0" destOrd="0" parTransId="{1FA20D09-0B28-402A-A2E6-44222D9021E8}" sibTransId="{A7B4D148-1230-4E34-8926-CE748CF4EC13}"/>
    <dgm:cxn modelId="{492C0209-5A92-43B0-AB55-FD2CE7F41A60}" type="presOf" srcId="{D9FB6F70-1D03-4CA4-8889-131EA73FFA03}" destId="{A86C4322-A8AE-47DF-909A-39981FAD61C1}" srcOrd="0" destOrd="0" presId="urn:microsoft.com/office/officeart/2005/8/layout/cycle6"/>
    <dgm:cxn modelId="{08B298DF-76E8-4200-BDFD-2F196B6C27BF}" type="presParOf" srcId="{8A7204A7-16F9-474E-BC40-40A2628EB9C9}" destId="{2E2556E6-79E2-4BEE-B967-F296AC2F8EB8}" srcOrd="0" destOrd="0" presId="urn:microsoft.com/office/officeart/2005/8/layout/cycle6"/>
    <dgm:cxn modelId="{3B8FAD1D-0404-4FCC-A6EF-C9CA91C0F26E}" type="presParOf" srcId="{8A7204A7-16F9-474E-BC40-40A2628EB9C9}" destId="{1E295B66-53CC-4CC2-9AD3-05172FE5BB77}" srcOrd="1" destOrd="0" presId="urn:microsoft.com/office/officeart/2005/8/layout/cycle6"/>
    <dgm:cxn modelId="{AA18CDEB-D52B-45A5-B47C-4EF708DA8CDB}" type="presParOf" srcId="{8A7204A7-16F9-474E-BC40-40A2628EB9C9}" destId="{8E61CF2E-34D3-4787-AA07-5E37363038BC}" srcOrd="2" destOrd="0" presId="urn:microsoft.com/office/officeart/2005/8/layout/cycle6"/>
    <dgm:cxn modelId="{AB19AD68-4EE1-42B1-ACBF-A9ED926B405E}" type="presParOf" srcId="{8A7204A7-16F9-474E-BC40-40A2628EB9C9}" destId="{A15A1317-7779-4469-9679-8AF294030F32}" srcOrd="3" destOrd="0" presId="urn:microsoft.com/office/officeart/2005/8/layout/cycle6"/>
    <dgm:cxn modelId="{237F05FD-7E56-4BA6-9010-BF07DCD96FA1}" type="presParOf" srcId="{8A7204A7-16F9-474E-BC40-40A2628EB9C9}" destId="{E91C5423-8C6B-422B-985E-08AA8EFE20D7}" srcOrd="4" destOrd="0" presId="urn:microsoft.com/office/officeart/2005/8/layout/cycle6"/>
    <dgm:cxn modelId="{7402E2FC-D829-48A0-ADB7-2DD4CE714C8F}" type="presParOf" srcId="{8A7204A7-16F9-474E-BC40-40A2628EB9C9}" destId="{8996493B-1CF4-4E67-A2C9-D924D6B9A0F3}" srcOrd="5" destOrd="0" presId="urn:microsoft.com/office/officeart/2005/8/layout/cycle6"/>
    <dgm:cxn modelId="{B2B5F618-EC10-45AA-996A-967A357E1E61}" type="presParOf" srcId="{8A7204A7-16F9-474E-BC40-40A2628EB9C9}" destId="{C0EEDB9A-21AB-4034-B57B-3AD36EA90CB6}" srcOrd="6" destOrd="0" presId="urn:microsoft.com/office/officeart/2005/8/layout/cycle6"/>
    <dgm:cxn modelId="{7BA324F6-F846-4046-A3C5-FB42C2F104CF}" type="presParOf" srcId="{8A7204A7-16F9-474E-BC40-40A2628EB9C9}" destId="{B4F4184C-3B58-4A7B-B5C9-E729EB56C65C}" srcOrd="7" destOrd="0" presId="urn:microsoft.com/office/officeart/2005/8/layout/cycle6"/>
    <dgm:cxn modelId="{ACCC30DD-383A-4ABD-B0AF-5EFE76D46A6D}" type="presParOf" srcId="{8A7204A7-16F9-474E-BC40-40A2628EB9C9}" destId="{69AAB8DF-E971-42A1-AA6F-DECEBDEA64A2}" srcOrd="8" destOrd="0" presId="urn:microsoft.com/office/officeart/2005/8/layout/cycle6"/>
    <dgm:cxn modelId="{E82FFCCA-5968-4225-94DC-1484043E30FF}" type="presParOf" srcId="{8A7204A7-16F9-474E-BC40-40A2628EB9C9}" destId="{AAF8451B-0632-4A82-85BF-85C6F3CB58F2}" srcOrd="9" destOrd="0" presId="urn:microsoft.com/office/officeart/2005/8/layout/cycle6"/>
    <dgm:cxn modelId="{1D53810E-9B23-4C49-8101-E201BC94F964}" type="presParOf" srcId="{8A7204A7-16F9-474E-BC40-40A2628EB9C9}" destId="{9ABF9B48-C48D-47D3-8F5D-66765E67DBBD}" srcOrd="10" destOrd="0" presId="urn:microsoft.com/office/officeart/2005/8/layout/cycle6"/>
    <dgm:cxn modelId="{4E1C7165-229A-43C0-AD7D-F62C4FE0A6B7}" type="presParOf" srcId="{8A7204A7-16F9-474E-BC40-40A2628EB9C9}" destId="{4E70422D-412F-4B2D-9785-574CAD1CEC2A}" srcOrd="11" destOrd="0" presId="urn:microsoft.com/office/officeart/2005/8/layout/cycle6"/>
    <dgm:cxn modelId="{FE80E823-9EAA-4E86-A295-407A706673F7}" type="presParOf" srcId="{8A7204A7-16F9-474E-BC40-40A2628EB9C9}" destId="{A86C4322-A8AE-47DF-909A-39981FAD61C1}" srcOrd="12" destOrd="0" presId="urn:microsoft.com/office/officeart/2005/8/layout/cycle6"/>
    <dgm:cxn modelId="{06F77F89-4889-46E3-9AB5-0DFF8EC2730A}" type="presParOf" srcId="{8A7204A7-16F9-474E-BC40-40A2628EB9C9}" destId="{EA2D0FCF-8111-4B31-90A4-ED4A5EC5CE8F}" srcOrd="13" destOrd="0" presId="urn:microsoft.com/office/officeart/2005/8/layout/cycle6"/>
    <dgm:cxn modelId="{81D2731E-EC4F-4E62-99E0-E20A354F1259}" type="presParOf" srcId="{8A7204A7-16F9-474E-BC40-40A2628EB9C9}" destId="{1CF502EC-6AB8-4E47-BCA3-AB15EC03FBF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3484D3-77C2-4295-AF03-07A1F34A4B5D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2C3FCA-15C8-4069-A76D-6BF37CBC1E79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Yazışma Kodu </a:t>
          </a:r>
          <a:endParaRPr lang="tr-TR" b="1" dirty="0"/>
        </a:p>
      </dgm:t>
    </dgm:pt>
    <dgm:pt modelId="{5E92F29A-CAB7-4FC6-98E4-25AD5FB060FA}" type="parTrans" cxnId="{3AAFB86A-92D7-4E94-9ABC-8120B4A1B38D}">
      <dgm:prSet/>
      <dgm:spPr/>
      <dgm:t>
        <a:bodyPr/>
        <a:lstStyle/>
        <a:p>
          <a:endParaRPr lang="tr-TR"/>
        </a:p>
      </dgm:t>
    </dgm:pt>
    <dgm:pt modelId="{6EC74620-B0A9-423B-B426-3DF1FF27EDB9}" type="sibTrans" cxnId="{3AAFB86A-92D7-4E94-9ABC-8120B4A1B38D}">
      <dgm:prSet/>
      <dgm:spPr/>
      <dgm:t>
        <a:bodyPr/>
        <a:lstStyle/>
        <a:p>
          <a:endParaRPr lang="tr-TR"/>
        </a:p>
      </dgm:t>
    </dgm:pt>
    <dgm:pt modelId="{C384F199-9ABF-4E8F-9A96-4E45455EDF4A}">
      <dgm:prSet phldrT="[Metin]"/>
      <dgm:spPr>
        <a:solidFill>
          <a:srgbClr val="00B0F0"/>
        </a:solidFill>
      </dgm:spPr>
      <dgm:t>
        <a:bodyPr/>
        <a:lstStyle/>
        <a:p>
          <a:r>
            <a:rPr lang="tr-TR" b="1" dirty="0" smtClean="0"/>
            <a:t>Dosya Kodu</a:t>
          </a:r>
          <a:endParaRPr lang="tr-TR" b="1" dirty="0"/>
        </a:p>
      </dgm:t>
    </dgm:pt>
    <dgm:pt modelId="{CD4B3AA6-BB8F-4418-9D6C-DD800C76B5DB}" type="parTrans" cxnId="{B0D3B56C-67D2-480C-B8BF-1486FA837DE1}">
      <dgm:prSet/>
      <dgm:spPr/>
      <dgm:t>
        <a:bodyPr/>
        <a:lstStyle/>
        <a:p>
          <a:endParaRPr lang="tr-TR"/>
        </a:p>
      </dgm:t>
    </dgm:pt>
    <dgm:pt modelId="{10962B01-416D-4FE4-9DFB-E0C3496E1B0F}" type="sibTrans" cxnId="{B0D3B56C-67D2-480C-B8BF-1486FA837DE1}">
      <dgm:prSet/>
      <dgm:spPr/>
      <dgm:t>
        <a:bodyPr/>
        <a:lstStyle/>
        <a:p>
          <a:endParaRPr lang="tr-TR"/>
        </a:p>
      </dgm:t>
    </dgm:pt>
    <dgm:pt modelId="{306CD1B0-4A30-42A4-9EAE-6DBB6680F803}" type="pres">
      <dgm:prSet presAssocID="{8D3484D3-77C2-4295-AF03-07A1F34A4B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03B1083-9696-4EB6-A75E-10475FC18BBF}" type="pres">
      <dgm:prSet presAssocID="{B92C3FCA-15C8-4069-A76D-6BF37CBC1E79}" presName="arrow" presStyleLbl="node1" presStyleIdx="0" presStyleCnt="2" custAng="2719630" custRadScaleRad="79287" custRadScaleInc="28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AFF275-DCFC-4769-998E-E209D962D8E9}" type="pres">
      <dgm:prSet presAssocID="{C384F199-9ABF-4E8F-9A96-4E45455EDF4A}" presName="arrow" presStyleLbl="node1" presStyleIdx="1" presStyleCnt="2" custAng="18591770" custRadScaleRad="109245" custRadScaleInc="181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D3B56C-67D2-480C-B8BF-1486FA837DE1}" srcId="{8D3484D3-77C2-4295-AF03-07A1F34A4B5D}" destId="{C384F199-9ABF-4E8F-9A96-4E45455EDF4A}" srcOrd="1" destOrd="0" parTransId="{CD4B3AA6-BB8F-4418-9D6C-DD800C76B5DB}" sibTransId="{10962B01-416D-4FE4-9DFB-E0C3496E1B0F}"/>
    <dgm:cxn modelId="{3FD95783-77B5-449A-890C-EF44A1350F5D}" type="presOf" srcId="{8D3484D3-77C2-4295-AF03-07A1F34A4B5D}" destId="{306CD1B0-4A30-42A4-9EAE-6DBB6680F803}" srcOrd="0" destOrd="0" presId="urn:microsoft.com/office/officeart/2005/8/layout/arrow1"/>
    <dgm:cxn modelId="{3AAFB86A-92D7-4E94-9ABC-8120B4A1B38D}" srcId="{8D3484D3-77C2-4295-AF03-07A1F34A4B5D}" destId="{B92C3FCA-15C8-4069-A76D-6BF37CBC1E79}" srcOrd="0" destOrd="0" parTransId="{5E92F29A-CAB7-4FC6-98E4-25AD5FB060FA}" sibTransId="{6EC74620-B0A9-423B-B426-3DF1FF27EDB9}"/>
    <dgm:cxn modelId="{18EDF8D8-3A83-4036-9164-1A5E2C34015E}" type="presOf" srcId="{B92C3FCA-15C8-4069-A76D-6BF37CBC1E79}" destId="{903B1083-9696-4EB6-A75E-10475FC18BBF}" srcOrd="0" destOrd="0" presId="urn:microsoft.com/office/officeart/2005/8/layout/arrow1"/>
    <dgm:cxn modelId="{39E1EFCA-A44D-45F4-93BC-74DED18A2EF3}" type="presOf" srcId="{C384F199-9ABF-4E8F-9A96-4E45455EDF4A}" destId="{EEAFF275-DCFC-4769-998E-E209D962D8E9}" srcOrd="0" destOrd="0" presId="urn:microsoft.com/office/officeart/2005/8/layout/arrow1"/>
    <dgm:cxn modelId="{F25133D7-4134-46EC-B051-1BA8C56E9BE0}" type="presParOf" srcId="{306CD1B0-4A30-42A4-9EAE-6DBB6680F803}" destId="{903B1083-9696-4EB6-A75E-10475FC18BBF}" srcOrd="0" destOrd="0" presId="urn:microsoft.com/office/officeart/2005/8/layout/arrow1"/>
    <dgm:cxn modelId="{714EC341-E5E3-44B7-8968-2A0066EE378F}" type="presParOf" srcId="{306CD1B0-4A30-42A4-9EAE-6DBB6680F803}" destId="{EEAFF275-DCFC-4769-998E-E209D962D8E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E44B36-AE81-4F38-8175-BFE8A77D6BB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FA47CAA-0745-406A-9AC1-C5172C4F67AE}">
      <dgm:prSet phldrT="[Metin]" custT="1"/>
      <dgm:spPr/>
      <dgm:t>
        <a:bodyPr/>
        <a:lstStyle/>
        <a:p>
          <a:r>
            <a:rPr lang="tr-T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Olur kodunun kullanımı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1D4E30-3EA2-44B2-BCD4-EF214DABF1B1}" type="parTrans" cxnId="{5E9E4613-ED9C-4497-B7AC-50AE38AAF179}">
      <dgm:prSet/>
      <dgm:spPr/>
      <dgm:t>
        <a:bodyPr/>
        <a:lstStyle/>
        <a:p>
          <a:endParaRPr lang="tr-TR"/>
        </a:p>
      </dgm:t>
    </dgm:pt>
    <dgm:pt modelId="{D38C9A8B-000B-4C40-B515-CCEB625748D5}" type="sibTrans" cxnId="{5E9E4613-ED9C-4497-B7AC-50AE38AAF179}">
      <dgm:prSet/>
      <dgm:spPr/>
      <dgm:t>
        <a:bodyPr/>
        <a:lstStyle/>
        <a:p>
          <a:endParaRPr lang="tr-TR"/>
        </a:p>
      </dgm:t>
    </dgm:pt>
    <dgm:pt modelId="{4DF9DA98-46CA-4245-B292-6048ACF0C885}" type="pres">
      <dgm:prSet presAssocID="{AAE44B36-AE81-4F38-8175-BFE8A77D6BBA}" presName="Name0" presStyleCnt="0">
        <dgm:presLayoutVars>
          <dgm:dir/>
          <dgm:animLvl val="lvl"/>
          <dgm:resizeHandles val="exact"/>
        </dgm:presLayoutVars>
      </dgm:prSet>
      <dgm:spPr/>
    </dgm:pt>
    <dgm:pt modelId="{0A58CB75-A136-4E22-8F18-1937C63D19B4}" type="pres">
      <dgm:prSet presAssocID="{AAE44B36-AE81-4F38-8175-BFE8A77D6BBA}" presName="dummy" presStyleCnt="0"/>
      <dgm:spPr/>
    </dgm:pt>
    <dgm:pt modelId="{9D1FD73D-759D-405C-AF24-75023EE348BE}" type="pres">
      <dgm:prSet presAssocID="{AAE44B36-AE81-4F38-8175-BFE8A77D6BBA}" presName="linH" presStyleCnt="0"/>
      <dgm:spPr/>
    </dgm:pt>
    <dgm:pt modelId="{8FD61D6B-AEC8-4166-8980-1FE0451B4547}" type="pres">
      <dgm:prSet presAssocID="{AAE44B36-AE81-4F38-8175-BFE8A77D6BBA}" presName="padding1" presStyleCnt="0"/>
      <dgm:spPr/>
    </dgm:pt>
    <dgm:pt modelId="{64B4259B-8343-4E7C-BC25-4679386BFD57}" type="pres">
      <dgm:prSet presAssocID="{9FA47CAA-0745-406A-9AC1-C5172C4F67AE}" presName="linV" presStyleCnt="0"/>
      <dgm:spPr/>
    </dgm:pt>
    <dgm:pt modelId="{A6C5D4AA-B6E3-4594-A597-7D4908C61570}" type="pres">
      <dgm:prSet presAssocID="{9FA47CAA-0745-406A-9AC1-C5172C4F67AE}" presName="spVertical1" presStyleCnt="0"/>
      <dgm:spPr/>
    </dgm:pt>
    <dgm:pt modelId="{9E756AEC-EE97-4CD6-A394-85C086CBDE57}" type="pres">
      <dgm:prSet presAssocID="{9FA47CAA-0745-406A-9AC1-C5172C4F67AE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B0E68E-9FB7-4221-B611-8BF9B7CABE9B}" type="pres">
      <dgm:prSet presAssocID="{9FA47CAA-0745-406A-9AC1-C5172C4F67AE}" presName="spVertical2" presStyleCnt="0"/>
      <dgm:spPr/>
    </dgm:pt>
    <dgm:pt modelId="{DD091EFA-629A-438D-BA3E-F05382B042F7}" type="pres">
      <dgm:prSet presAssocID="{9FA47CAA-0745-406A-9AC1-C5172C4F67AE}" presName="spVertical3" presStyleCnt="0"/>
      <dgm:spPr/>
    </dgm:pt>
    <dgm:pt modelId="{C4D3686D-C2B7-4046-B8B1-CCDE1C318560}" type="pres">
      <dgm:prSet presAssocID="{AAE44B36-AE81-4F38-8175-BFE8A77D6BBA}" presName="padding2" presStyleCnt="0"/>
      <dgm:spPr/>
    </dgm:pt>
    <dgm:pt modelId="{BEDD15AD-9D84-484B-92B3-899EDF3E79AD}" type="pres">
      <dgm:prSet presAssocID="{AAE44B36-AE81-4F38-8175-BFE8A77D6BBA}" presName="negArrow" presStyleCnt="0"/>
      <dgm:spPr/>
    </dgm:pt>
    <dgm:pt modelId="{7EEF9286-D848-4F86-BDD0-CAC61908934F}" type="pres">
      <dgm:prSet presAssocID="{AAE44B36-AE81-4F38-8175-BFE8A77D6BBA}" presName="backgroundArrow" presStyleLbl="node1" presStyleIdx="0" presStyleCnt="1"/>
      <dgm:spPr>
        <a:solidFill>
          <a:schemeClr val="accent2"/>
        </a:solidFill>
      </dgm:spPr>
    </dgm:pt>
  </dgm:ptLst>
  <dgm:cxnLst>
    <dgm:cxn modelId="{3F9F0736-A2E1-49AB-BC36-E2D23A117FB5}" type="presOf" srcId="{AAE44B36-AE81-4F38-8175-BFE8A77D6BBA}" destId="{4DF9DA98-46CA-4245-B292-6048ACF0C885}" srcOrd="0" destOrd="0" presId="urn:microsoft.com/office/officeart/2005/8/layout/hProcess3"/>
    <dgm:cxn modelId="{5E9E4613-ED9C-4497-B7AC-50AE38AAF179}" srcId="{AAE44B36-AE81-4F38-8175-BFE8A77D6BBA}" destId="{9FA47CAA-0745-406A-9AC1-C5172C4F67AE}" srcOrd="0" destOrd="0" parTransId="{501D4E30-3EA2-44B2-BCD4-EF214DABF1B1}" sibTransId="{D38C9A8B-000B-4C40-B515-CCEB625748D5}"/>
    <dgm:cxn modelId="{CA8890DF-9EB9-4353-9AC5-C5B574E37FAE}" type="presOf" srcId="{9FA47CAA-0745-406A-9AC1-C5172C4F67AE}" destId="{9E756AEC-EE97-4CD6-A394-85C086CBDE57}" srcOrd="0" destOrd="0" presId="urn:microsoft.com/office/officeart/2005/8/layout/hProcess3"/>
    <dgm:cxn modelId="{F51EFB48-3F19-4635-95C0-36E7E2208BA9}" type="presParOf" srcId="{4DF9DA98-46CA-4245-B292-6048ACF0C885}" destId="{0A58CB75-A136-4E22-8F18-1937C63D19B4}" srcOrd="0" destOrd="0" presId="urn:microsoft.com/office/officeart/2005/8/layout/hProcess3"/>
    <dgm:cxn modelId="{643FF4D6-F2D9-42B6-8917-FF4A4AAE075A}" type="presParOf" srcId="{4DF9DA98-46CA-4245-B292-6048ACF0C885}" destId="{9D1FD73D-759D-405C-AF24-75023EE348BE}" srcOrd="1" destOrd="0" presId="urn:microsoft.com/office/officeart/2005/8/layout/hProcess3"/>
    <dgm:cxn modelId="{39BF9C58-80ED-43AF-8E91-ED6B2631409A}" type="presParOf" srcId="{9D1FD73D-759D-405C-AF24-75023EE348BE}" destId="{8FD61D6B-AEC8-4166-8980-1FE0451B4547}" srcOrd="0" destOrd="0" presId="urn:microsoft.com/office/officeart/2005/8/layout/hProcess3"/>
    <dgm:cxn modelId="{BB6A0E1D-5E54-45FE-AA55-EA9BC04E781C}" type="presParOf" srcId="{9D1FD73D-759D-405C-AF24-75023EE348BE}" destId="{64B4259B-8343-4E7C-BC25-4679386BFD57}" srcOrd="1" destOrd="0" presId="urn:microsoft.com/office/officeart/2005/8/layout/hProcess3"/>
    <dgm:cxn modelId="{4AB21597-EF76-45F5-BEA0-AD2F855A07EB}" type="presParOf" srcId="{64B4259B-8343-4E7C-BC25-4679386BFD57}" destId="{A6C5D4AA-B6E3-4594-A597-7D4908C61570}" srcOrd="0" destOrd="0" presId="urn:microsoft.com/office/officeart/2005/8/layout/hProcess3"/>
    <dgm:cxn modelId="{D93CCD62-CF54-44B2-813C-2410D6328771}" type="presParOf" srcId="{64B4259B-8343-4E7C-BC25-4679386BFD57}" destId="{9E756AEC-EE97-4CD6-A394-85C086CBDE57}" srcOrd="1" destOrd="0" presId="urn:microsoft.com/office/officeart/2005/8/layout/hProcess3"/>
    <dgm:cxn modelId="{EF0EC743-1C24-420B-B9B6-68DAE56CDFAF}" type="presParOf" srcId="{64B4259B-8343-4E7C-BC25-4679386BFD57}" destId="{B9B0E68E-9FB7-4221-B611-8BF9B7CABE9B}" srcOrd="2" destOrd="0" presId="urn:microsoft.com/office/officeart/2005/8/layout/hProcess3"/>
    <dgm:cxn modelId="{8B7CBAEF-29CF-4E0D-A71D-9E3E54571000}" type="presParOf" srcId="{64B4259B-8343-4E7C-BC25-4679386BFD57}" destId="{DD091EFA-629A-438D-BA3E-F05382B042F7}" srcOrd="3" destOrd="0" presId="urn:microsoft.com/office/officeart/2005/8/layout/hProcess3"/>
    <dgm:cxn modelId="{34A32E6C-7A12-413B-BE16-9055988838D1}" type="presParOf" srcId="{9D1FD73D-759D-405C-AF24-75023EE348BE}" destId="{C4D3686D-C2B7-4046-B8B1-CCDE1C318560}" srcOrd="2" destOrd="0" presId="urn:microsoft.com/office/officeart/2005/8/layout/hProcess3"/>
    <dgm:cxn modelId="{DC7F9AAF-F785-4278-99A7-D5BD909FE248}" type="presParOf" srcId="{9D1FD73D-759D-405C-AF24-75023EE348BE}" destId="{BEDD15AD-9D84-484B-92B3-899EDF3E79AD}" srcOrd="3" destOrd="0" presId="urn:microsoft.com/office/officeart/2005/8/layout/hProcess3"/>
    <dgm:cxn modelId="{E91BCBB1-C63A-4263-8866-8B0710633FB0}" type="presParOf" srcId="{9D1FD73D-759D-405C-AF24-75023EE348BE}" destId="{7EEF9286-D848-4F86-BDD0-CAC61908934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D52AA7-57C5-4414-80C7-C55ACFAC71A3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3F3AB1-A76D-48A9-8031-57021EB00370}" type="pres">
      <dgm:prSet presAssocID="{1DD52AA7-57C5-4414-80C7-C55ACFAC71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BD7D47AF-08A5-43B5-B5AD-BEDF679B67BD}" type="presOf" srcId="{1DD52AA7-57C5-4414-80C7-C55ACFAC71A3}" destId="{803F3AB1-A76D-48A9-8031-57021EB00370}" srcOrd="0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E838A5-56F2-4622-BEBD-6DFE2249C78C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D036C4B-22FD-4ABC-87B6-AF0329A1C318}">
      <dgm:prSet phldrT="[Metin]" custT="1"/>
      <dgm:spPr>
        <a:ln w="76200"/>
      </dgm:spPr>
      <dgm:t>
        <a:bodyPr/>
        <a:lstStyle/>
        <a:p>
          <a:pPr algn="l"/>
          <a:endParaRPr lang="tr-TR" sz="1800" u="sng" dirty="0">
            <a:latin typeface="Arial" pitchFamily="34" charset="0"/>
            <a:cs typeface="Arial" pitchFamily="34" charset="0"/>
          </a:endParaRPr>
        </a:p>
      </dgm:t>
    </dgm:pt>
    <dgm:pt modelId="{EFDED91E-E3A6-497C-8606-69BE0C1687F6}" type="parTrans" cxnId="{85A49E1A-124A-4511-B0C1-D31F615CE470}">
      <dgm:prSet/>
      <dgm:spPr/>
      <dgm:t>
        <a:bodyPr/>
        <a:lstStyle/>
        <a:p>
          <a:endParaRPr lang="tr-TR"/>
        </a:p>
      </dgm:t>
    </dgm:pt>
    <dgm:pt modelId="{69ACB31D-91CA-48E4-BF56-E0059B102B10}" type="sibTrans" cxnId="{85A49E1A-124A-4511-B0C1-D31F615CE470}">
      <dgm:prSet/>
      <dgm:spPr/>
      <dgm:t>
        <a:bodyPr/>
        <a:lstStyle/>
        <a:p>
          <a:endParaRPr lang="tr-TR"/>
        </a:p>
      </dgm:t>
    </dgm:pt>
    <dgm:pt modelId="{442B9C0B-34FF-43FE-AD3E-0BAD03738B32}">
      <dgm:prSet phldrT="[Metin]" phldr="1"/>
      <dgm:spPr/>
      <dgm:t>
        <a:bodyPr/>
        <a:lstStyle/>
        <a:p>
          <a:endParaRPr lang="tr-TR" dirty="0"/>
        </a:p>
      </dgm:t>
    </dgm:pt>
    <dgm:pt modelId="{894D66EB-A3DD-4E0D-B3EB-27F4BD311AE1}" type="sibTrans" cxnId="{7A5EF6AA-2D2D-42E0-AA60-6A0A253CF70F}">
      <dgm:prSet/>
      <dgm:spPr/>
      <dgm:t>
        <a:bodyPr/>
        <a:lstStyle/>
        <a:p>
          <a:endParaRPr lang="tr-TR"/>
        </a:p>
      </dgm:t>
    </dgm:pt>
    <dgm:pt modelId="{720F0901-AA57-4CE0-9037-33E3DC814D67}" type="parTrans" cxnId="{7A5EF6AA-2D2D-42E0-AA60-6A0A253CF70F}">
      <dgm:prSet/>
      <dgm:spPr/>
      <dgm:t>
        <a:bodyPr/>
        <a:lstStyle/>
        <a:p>
          <a:endParaRPr lang="tr-TR"/>
        </a:p>
      </dgm:t>
    </dgm:pt>
    <dgm:pt modelId="{B953DCDE-ABF3-41C9-A92B-4EF16BA58DA5}" type="pres">
      <dgm:prSet presAssocID="{1AE838A5-56F2-4622-BEBD-6DFE2249C7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2A70AB-9E2F-42E8-A0EE-0F26D8C0C3B3}" type="pres">
      <dgm:prSet presAssocID="{1AE838A5-56F2-4622-BEBD-6DFE2249C78C}" presName="divider" presStyleLbl="fgShp" presStyleIdx="0" presStyleCnt="1"/>
      <dgm:spPr>
        <a:solidFill>
          <a:schemeClr val="accent1">
            <a:lumMod val="75000"/>
          </a:schemeClr>
        </a:solidFill>
      </dgm:spPr>
    </dgm:pt>
    <dgm:pt modelId="{13EE85FF-15D8-42F8-B41F-5AE1917047CA}" type="pres">
      <dgm:prSet presAssocID="{AD036C4B-22FD-4ABC-87B6-AF0329A1C318}" presName="downArrow" presStyleLbl="node1" presStyleIdx="0" presStyleCnt="2"/>
      <dgm:spPr/>
    </dgm:pt>
    <dgm:pt modelId="{0CF54E53-8D16-4FF6-9C33-AA405AD0396F}" type="pres">
      <dgm:prSet presAssocID="{AD036C4B-22FD-4ABC-87B6-AF0329A1C318}" presName="downArrowText" presStyleLbl="revTx" presStyleIdx="0" presStyleCnt="2" custScaleX="1398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7C006-31CF-4790-ACD3-CD8808C93B56}" type="pres">
      <dgm:prSet presAssocID="{442B9C0B-34FF-43FE-AD3E-0BAD03738B32}" presName="upArrow" presStyleLbl="node1" presStyleIdx="1" presStyleCnt="2"/>
      <dgm:spPr/>
    </dgm:pt>
    <dgm:pt modelId="{1719B744-42F6-4D9A-9C5B-52CF3628D8BF}" type="pres">
      <dgm:prSet presAssocID="{442B9C0B-34FF-43FE-AD3E-0BAD03738B3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740345-1D5F-4F57-83FF-C3F3090D18CB}" type="presOf" srcId="{AD036C4B-22FD-4ABC-87B6-AF0329A1C318}" destId="{0CF54E53-8D16-4FF6-9C33-AA405AD0396F}" srcOrd="0" destOrd="0" presId="urn:microsoft.com/office/officeart/2005/8/layout/arrow3"/>
    <dgm:cxn modelId="{7A5EF6AA-2D2D-42E0-AA60-6A0A253CF70F}" srcId="{1AE838A5-56F2-4622-BEBD-6DFE2249C78C}" destId="{442B9C0B-34FF-43FE-AD3E-0BAD03738B32}" srcOrd="1" destOrd="0" parTransId="{720F0901-AA57-4CE0-9037-33E3DC814D67}" sibTransId="{894D66EB-A3DD-4E0D-B3EB-27F4BD311AE1}"/>
    <dgm:cxn modelId="{D40A40B6-3EAE-4776-A415-943E6A01D60B}" type="presOf" srcId="{442B9C0B-34FF-43FE-AD3E-0BAD03738B32}" destId="{1719B744-42F6-4D9A-9C5B-52CF3628D8BF}" srcOrd="0" destOrd="0" presId="urn:microsoft.com/office/officeart/2005/8/layout/arrow3"/>
    <dgm:cxn modelId="{85A49E1A-124A-4511-B0C1-D31F615CE470}" srcId="{1AE838A5-56F2-4622-BEBD-6DFE2249C78C}" destId="{AD036C4B-22FD-4ABC-87B6-AF0329A1C318}" srcOrd="0" destOrd="0" parTransId="{EFDED91E-E3A6-497C-8606-69BE0C1687F6}" sibTransId="{69ACB31D-91CA-48E4-BF56-E0059B102B10}"/>
    <dgm:cxn modelId="{E895F04D-D1A5-4919-A13E-BDA74F129AFF}" type="presOf" srcId="{1AE838A5-56F2-4622-BEBD-6DFE2249C78C}" destId="{B953DCDE-ABF3-41C9-A92B-4EF16BA58DA5}" srcOrd="0" destOrd="0" presId="urn:microsoft.com/office/officeart/2005/8/layout/arrow3"/>
    <dgm:cxn modelId="{FA621334-4468-4DEF-9384-860E2F30919E}" type="presParOf" srcId="{B953DCDE-ABF3-41C9-A92B-4EF16BA58DA5}" destId="{962A70AB-9E2F-42E8-A0EE-0F26D8C0C3B3}" srcOrd="0" destOrd="0" presId="urn:microsoft.com/office/officeart/2005/8/layout/arrow3"/>
    <dgm:cxn modelId="{6B0EFECD-7B51-4F44-B741-CABA84556DAD}" type="presParOf" srcId="{B953DCDE-ABF3-41C9-A92B-4EF16BA58DA5}" destId="{13EE85FF-15D8-42F8-B41F-5AE1917047CA}" srcOrd="1" destOrd="0" presId="urn:microsoft.com/office/officeart/2005/8/layout/arrow3"/>
    <dgm:cxn modelId="{EDCB64DE-BD0C-497E-B207-3268D06D5496}" type="presParOf" srcId="{B953DCDE-ABF3-41C9-A92B-4EF16BA58DA5}" destId="{0CF54E53-8D16-4FF6-9C33-AA405AD0396F}" srcOrd="2" destOrd="0" presId="urn:microsoft.com/office/officeart/2005/8/layout/arrow3"/>
    <dgm:cxn modelId="{BB4DA518-6D7D-4CEA-82F0-4174A47A4D23}" type="presParOf" srcId="{B953DCDE-ABF3-41C9-A92B-4EF16BA58DA5}" destId="{6927C006-31CF-4790-ACD3-CD8808C93B56}" srcOrd="3" destOrd="0" presId="urn:microsoft.com/office/officeart/2005/8/layout/arrow3"/>
    <dgm:cxn modelId="{2966EFD4-A693-4420-86AA-4574674797AD}" type="presParOf" srcId="{B953DCDE-ABF3-41C9-A92B-4EF16BA58DA5}" destId="{1719B744-42F6-4D9A-9C5B-52CF3628D8B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C286E2-58E2-45EA-8138-1E8404F60B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3B1DF41-2DE1-4FE5-9B49-1BF378540F15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 yapılanma, yıl içerisinde herhangi bir faaliyet ile ilgili, 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1A2AE3-8C62-42E7-9B64-5522D5F7BDBA}" type="parTrans" cxnId="{B6BC6F1F-2817-443B-B288-1993D327BFDF}">
      <dgm:prSet/>
      <dgm:spPr/>
      <dgm:t>
        <a:bodyPr/>
        <a:lstStyle/>
        <a:p>
          <a:endParaRPr lang="tr-TR"/>
        </a:p>
      </dgm:t>
    </dgm:pt>
    <dgm:pt modelId="{EE759852-3AC7-4B5A-8F8D-AEA2BED39569}" type="sibTrans" cxnId="{B6BC6F1F-2817-443B-B288-1993D327BFDF}">
      <dgm:prSet/>
      <dgm:spPr/>
      <dgm:t>
        <a:bodyPr/>
        <a:lstStyle/>
        <a:p>
          <a:endParaRPr lang="tr-TR"/>
        </a:p>
      </dgm:t>
    </dgm:pt>
    <dgm:pt modelId="{7D7F04FA-2531-41B0-93C6-C543ADCC6A1F}">
      <dgm:prSet phldrT="[Metin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1-Az sayıda belge teşekkül etmesi durumunda ana </a:t>
          </a:r>
          <a:r>
            <a: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konu adı </a:t>
          </a:r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altında dosya açılması ve belgelerin bu dosyada toplanmasını,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F36E6E-6C6A-4CEB-BE52-F696BEE817D8}" type="parTrans" cxnId="{BD708169-5CBB-4B7A-84E7-0625BDBC6507}">
      <dgm:prSet/>
      <dgm:spPr/>
      <dgm:t>
        <a:bodyPr/>
        <a:lstStyle/>
        <a:p>
          <a:endParaRPr lang="tr-TR"/>
        </a:p>
      </dgm:t>
    </dgm:pt>
    <dgm:pt modelId="{707EC0B9-103B-4890-AFE6-43EBD998473A}" type="sibTrans" cxnId="{BD708169-5CBB-4B7A-84E7-0625BDBC6507}">
      <dgm:prSet/>
      <dgm:spPr/>
      <dgm:t>
        <a:bodyPr/>
        <a:lstStyle/>
        <a:p>
          <a:endParaRPr lang="tr-TR"/>
        </a:p>
      </dgm:t>
    </dgm:pt>
    <dgm:pt modelId="{B3D92050-1C3C-410C-8508-219476189444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 Faaliyetle ilgili yoğun belge teşekkül etmesi halinde ise, </a:t>
          </a:r>
          <a:r>
            <a:rPr lang="tr-T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alt konu </a:t>
          </a:r>
          <a:r>
            <a:rPr lang="tr-T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başlıkları kullanılmak suretiyle dosya açılmasını öngörmektedir. 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44D76D-06D1-45E7-B2FD-43662EB7AF81}" type="parTrans" cxnId="{360CACAE-CFD3-4846-B43A-BF00BFB8E6AD}">
      <dgm:prSet/>
      <dgm:spPr/>
      <dgm:t>
        <a:bodyPr/>
        <a:lstStyle/>
        <a:p>
          <a:endParaRPr lang="tr-TR"/>
        </a:p>
      </dgm:t>
    </dgm:pt>
    <dgm:pt modelId="{4D3425BA-2141-4E14-843A-B63EE909781B}" type="sibTrans" cxnId="{360CACAE-CFD3-4846-B43A-BF00BFB8E6AD}">
      <dgm:prSet/>
      <dgm:spPr/>
      <dgm:t>
        <a:bodyPr/>
        <a:lstStyle/>
        <a:p>
          <a:endParaRPr lang="tr-TR"/>
        </a:p>
      </dgm:t>
    </dgm:pt>
    <dgm:pt modelId="{4B8E965A-B44D-4D42-928D-52174991E186}" type="pres">
      <dgm:prSet presAssocID="{30C286E2-58E2-45EA-8138-1E8404F60B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1D66EC-B7F7-4391-84EC-1DAA42C0C2D8}" type="pres">
      <dgm:prSet presAssocID="{13B1DF41-2DE1-4FE5-9B49-1BF378540F15}" presName="parentLin" presStyleCnt="0"/>
      <dgm:spPr/>
    </dgm:pt>
    <dgm:pt modelId="{14CDF964-D499-486A-ADA0-6D931C10AC81}" type="pres">
      <dgm:prSet presAssocID="{13B1DF41-2DE1-4FE5-9B49-1BF378540F15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171855AA-B688-4DF2-8C9C-B4ABB8BBB1C0}" type="pres">
      <dgm:prSet presAssocID="{13B1DF41-2DE1-4FE5-9B49-1BF378540F15}" presName="parentText" presStyleLbl="node1" presStyleIdx="0" presStyleCnt="3" custScaleX="96460" custScaleY="11832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69E1F7-2105-4A1D-879C-F54E4CEB2113}" type="pres">
      <dgm:prSet presAssocID="{13B1DF41-2DE1-4FE5-9B49-1BF378540F15}" presName="negativeSpace" presStyleCnt="0"/>
      <dgm:spPr/>
    </dgm:pt>
    <dgm:pt modelId="{C31F5A2B-0D18-4EBE-B6D3-A2450255D87C}" type="pres">
      <dgm:prSet presAssocID="{13B1DF41-2DE1-4FE5-9B49-1BF378540F15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C157F7AE-6C69-4495-97FB-FA101AD21AB1}" type="pres">
      <dgm:prSet presAssocID="{EE759852-3AC7-4B5A-8F8D-AEA2BED39569}" presName="spaceBetweenRectangles" presStyleCnt="0"/>
      <dgm:spPr/>
    </dgm:pt>
    <dgm:pt modelId="{834A6E9E-DDDF-4212-8AF3-984FC87C07EC}" type="pres">
      <dgm:prSet presAssocID="{7D7F04FA-2531-41B0-93C6-C543ADCC6A1F}" presName="parentLin" presStyleCnt="0"/>
      <dgm:spPr/>
    </dgm:pt>
    <dgm:pt modelId="{7CECAB9D-07DA-4431-8739-73AE4FE5FC3D}" type="pres">
      <dgm:prSet presAssocID="{7D7F04FA-2531-41B0-93C6-C543ADCC6A1F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AAE46187-FA01-458B-BB6B-CCB8C26806C0}" type="pres">
      <dgm:prSet presAssocID="{7D7F04FA-2531-41B0-93C6-C543ADCC6A1F}" presName="parentText" presStyleLbl="node1" presStyleIdx="1" presStyleCnt="3" custScaleX="97471" custScaleY="19590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CE2100-6031-4AB8-BEF4-8104F46A76B4}" type="pres">
      <dgm:prSet presAssocID="{7D7F04FA-2531-41B0-93C6-C543ADCC6A1F}" presName="negativeSpace" presStyleCnt="0"/>
      <dgm:spPr/>
    </dgm:pt>
    <dgm:pt modelId="{926D569B-F063-4333-84E6-955C80841577}" type="pres">
      <dgm:prSet presAssocID="{7D7F04FA-2531-41B0-93C6-C543ADCC6A1F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20F030BB-2F29-475E-8E2A-5A9FEBF8A4EC}" type="pres">
      <dgm:prSet presAssocID="{707EC0B9-103B-4890-AFE6-43EBD998473A}" presName="spaceBetweenRectangles" presStyleCnt="0"/>
      <dgm:spPr/>
    </dgm:pt>
    <dgm:pt modelId="{8C82694B-28C1-4EB9-A594-BD579A827074}" type="pres">
      <dgm:prSet presAssocID="{B3D92050-1C3C-410C-8508-219476189444}" presName="parentLin" presStyleCnt="0"/>
      <dgm:spPr/>
    </dgm:pt>
    <dgm:pt modelId="{4E74037F-A866-4FCF-907B-CF245A3F0878}" type="pres">
      <dgm:prSet presAssocID="{B3D92050-1C3C-410C-8508-219476189444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FD6585F1-960D-4264-954A-56ECB37A8B23}" type="pres">
      <dgm:prSet presAssocID="{B3D92050-1C3C-410C-8508-219476189444}" presName="parentText" presStyleLbl="node1" presStyleIdx="2" presStyleCnt="3" custScaleX="100632" custScaleY="172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B0BD34-5BF1-4F32-9B9B-D32FD670429C}" type="pres">
      <dgm:prSet presAssocID="{B3D92050-1C3C-410C-8508-219476189444}" presName="negativeSpace" presStyleCnt="0"/>
      <dgm:spPr/>
    </dgm:pt>
    <dgm:pt modelId="{FE915611-4A6E-490C-B527-24BC247CB5B6}" type="pres">
      <dgm:prSet presAssocID="{B3D92050-1C3C-410C-8508-219476189444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</dgm:ptLst>
  <dgm:cxnLst>
    <dgm:cxn modelId="{5BB4BD56-42A6-409B-9148-A596BB2003FB}" type="presOf" srcId="{30C286E2-58E2-45EA-8138-1E8404F60B7E}" destId="{4B8E965A-B44D-4D42-928D-52174991E186}" srcOrd="0" destOrd="0" presId="urn:microsoft.com/office/officeart/2005/8/layout/list1"/>
    <dgm:cxn modelId="{D908EFFA-9969-4A4D-9699-A21C77A10411}" type="presOf" srcId="{13B1DF41-2DE1-4FE5-9B49-1BF378540F15}" destId="{14CDF964-D499-486A-ADA0-6D931C10AC81}" srcOrd="0" destOrd="0" presId="urn:microsoft.com/office/officeart/2005/8/layout/list1"/>
    <dgm:cxn modelId="{360CACAE-CFD3-4846-B43A-BF00BFB8E6AD}" srcId="{30C286E2-58E2-45EA-8138-1E8404F60B7E}" destId="{B3D92050-1C3C-410C-8508-219476189444}" srcOrd="2" destOrd="0" parTransId="{DD44D76D-06D1-45E7-B2FD-43662EB7AF81}" sibTransId="{4D3425BA-2141-4E14-843A-B63EE909781B}"/>
    <dgm:cxn modelId="{B6BC6F1F-2817-443B-B288-1993D327BFDF}" srcId="{30C286E2-58E2-45EA-8138-1E8404F60B7E}" destId="{13B1DF41-2DE1-4FE5-9B49-1BF378540F15}" srcOrd="0" destOrd="0" parTransId="{0D1A2AE3-8C62-42E7-9B64-5522D5F7BDBA}" sibTransId="{EE759852-3AC7-4B5A-8F8D-AEA2BED39569}"/>
    <dgm:cxn modelId="{53CF319D-EE37-4614-AD89-2862D6924E6D}" type="presOf" srcId="{13B1DF41-2DE1-4FE5-9B49-1BF378540F15}" destId="{171855AA-B688-4DF2-8C9C-B4ABB8BBB1C0}" srcOrd="1" destOrd="0" presId="urn:microsoft.com/office/officeart/2005/8/layout/list1"/>
    <dgm:cxn modelId="{F8F04116-6DEE-4BAA-B473-9E8F71C1E8B5}" type="presOf" srcId="{B3D92050-1C3C-410C-8508-219476189444}" destId="{4E74037F-A866-4FCF-907B-CF245A3F0878}" srcOrd="0" destOrd="0" presId="urn:microsoft.com/office/officeart/2005/8/layout/list1"/>
    <dgm:cxn modelId="{8B69D64B-78A6-4AB4-BE13-7DC72EDD6B3B}" type="presOf" srcId="{7D7F04FA-2531-41B0-93C6-C543ADCC6A1F}" destId="{AAE46187-FA01-458B-BB6B-CCB8C26806C0}" srcOrd="1" destOrd="0" presId="urn:microsoft.com/office/officeart/2005/8/layout/list1"/>
    <dgm:cxn modelId="{BD708169-5CBB-4B7A-84E7-0625BDBC6507}" srcId="{30C286E2-58E2-45EA-8138-1E8404F60B7E}" destId="{7D7F04FA-2531-41B0-93C6-C543ADCC6A1F}" srcOrd="1" destOrd="0" parTransId="{ECF36E6E-6C6A-4CEB-BE52-F696BEE817D8}" sibTransId="{707EC0B9-103B-4890-AFE6-43EBD998473A}"/>
    <dgm:cxn modelId="{041D66CA-EC55-461F-B480-4B7A4D972BB8}" type="presOf" srcId="{7D7F04FA-2531-41B0-93C6-C543ADCC6A1F}" destId="{7CECAB9D-07DA-4431-8739-73AE4FE5FC3D}" srcOrd="0" destOrd="0" presId="urn:microsoft.com/office/officeart/2005/8/layout/list1"/>
    <dgm:cxn modelId="{5CCA6804-230F-4ABA-B08D-04FEC816BF4D}" type="presOf" srcId="{B3D92050-1C3C-410C-8508-219476189444}" destId="{FD6585F1-960D-4264-954A-56ECB37A8B23}" srcOrd="1" destOrd="0" presId="urn:microsoft.com/office/officeart/2005/8/layout/list1"/>
    <dgm:cxn modelId="{8EC28BA4-CEEC-4378-80EA-F327F7DFCCD4}" type="presParOf" srcId="{4B8E965A-B44D-4D42-928D-52174991E186}" destId="{871D66EC-B7F7-4391-84EC-1DAA42C0C2D8}" srcOrd="0" destOrd="0" presId="urn:microsoft.com/office/officeart/2005/8/layout/list1"/>
    <dgm:cxn modelId="{A09B6149-52D9-4D98-834F-3AB3D160C946}" type="presParOf" srcId="{871D66EC-B7F7-4391-84EC-1DAA42C0C2D8}" destId="{14CDF964-D499-486A-ADA0-6D931C10AC81}" srcOrd="0" destOrd="0" presId="urn:microsoft.com/office/officeart/2005/8/layout/list1"/>
    <dgm:cxn modelId="{7C06506B-57A2-488A-B99F-AF9912ECA066}" type="presParOf" srcId="{871D66EC-B7F7-4391-84EC-1DAA42C0C2D8}" destId="{171855AA-B688-4DF2-8C9C-B4ABB8BBB1C0}" srcOrd="1" destOrd="0" presId="urn:microsoft.com/office/officeart/2005/8/layout/list1"/>
    <dgm:cxn modelId="{A73BA10C-92BE-416B-97E2-CD1A4D008F87}" type="presParOf" srcId="{4B8E965A-B44D-4D42-928D-52174991E186}" destId="{AC69E1F7-2105-4A1D-879C-F54E4CEB2113}" srcOrd="1" destOrd="0" presId="urn:microsoft.com/office/officeart/2005/8/layout/list1"/>
    <dgm:cxn modelId="{B78A67B4-0301-4369-9EA2-295C3C3A5F1C}" type="presParOf" srcId="{4B8E965A-B44D-4D42-928D-52174991E186}" destId="{C31F5A2B-0D18-4EBE-B6D3-A2450255D87C}" srcOrd="2" destOrd="0" presId="urn:microsoft.com/office/officeart/2005/8/layout/list1"/>
    <dgm:cxn modelId="{5808252E-369D-4099-95B6-1AFF8F8CDF8B}" type="presParOf" srcId="{4B8E965A-B44D-4D42-928D-52174991E186}" destId="{C157F7AE-6C69-4495-97FB-FA101AD21AB1}" srcOrd="3" destOrd="0" presId="urn:microsoft.com/office/officeart/2005/8/layout/list1"/>
    <dgm:cxn modelId="{46D23970-93B8-4E49-89EC-30D77AC625AB}" type="presParOf" srcId="{4B8E965A-B44D-4D42-928D-52174991E186}" destId="{834A6E9E-DDDF-4212-8AF3-984FC87C07EC}" srcOrd="4" destOrd="0" presId="urn:microsoft.com/office/officeart/2005/8/layout/list1"/>
    <dgm:cxn modelId="{C8A75295-521B-484A-AB11-E8001566638D}" type="presParOf" srcId="{834A6E9E-DDDF-4212-8AF3-984FC87C07EC}" destId="{7CECAB9D-07DA-4431-8739-73AE4FE5FC3D}" srcOrd="0" destOrd="0" presId="urn:microsoft.com/office/officeart/2005/8/layout/list1"/>
    <dgm:cxn modelId="{ADB49E13-A2AC-4B5E-8ED6-31E3272FD988}" type="presParOf" srcId="{834A6E9E-DDDF-4212-8AF3-984FC87C07EC}" destId="{AAE46187-FA01-458B-BB6B-CCB8C26806C0}" srcOrd="1" destOrd="0" presId="urn:microsoft.com/office/officeart/2005/8/layout/list1"/>
    <dgm:cxn modelId="{C2594DEF-CC3A-4313-8E8B-5B0E4905059F}" type="presParOf" srcId="{4B8E965A-B44D-4D42-928D-52174991E186}" destId="{55CE2100-6031-4AB8-BEF4-8104F46A76B4}" srcOrd="5" destOrd="0" presId="urn:microsoft.com/office/officeart/2005/8/layout/list1"/>
    <dgm:cxn modelId="{14DED794-D8A7-4579-B0E5-950B0ED6D3C6}" type="presParOf" srcId="{4B8E965A-B44D-4D42-928D-52174991E186}" destId="{926D569B-F063-4333-84E6-955C80841577}" srcOrd="6" destOrd="0" presId="urn:microsoft.com/office/officeart/2005/8/layout/list1"/>
    <dgm:cxn modelId="{148DCDB9-02C1-4704-9611-BC0DB0E29182}" type="presParOf" srcId="{4B8E965A-B44D-4D42-928D-52174991E186}" destId="{20F030BB-2F29-475E-8E2A-5A9FEBF8A4EC}" srcOrd="7" destOrd="0" presId="urn:microsoft.com/office/officeart/2005/8/layout/list1"/>
    <dgm:cxn modelId="{C7BDD242-E79F-4C8E-9DB3-C45BDCD0AA3A}" type="presParOf" srcId="{4B8E965A-B44D-4D42-928D-52174991E186}" destId="{8C82694B-28C1-4EB9-A594-BD579A827074}" srcOrd="8" destOrd="0" presId="urn:microsoft.com/office/officeart/2005/8/layout/list1"/>
    <dgm:cxn modelId="{A6E2B31D-0E5D-4984-8BBE-C38BA462B7D7}" type="presParOf" srcId="{8C82694B-28C1-4EB9-A594-BD579A827074}" destId="{4E74037F-A866-4FCF-907B-CF245A3F0878}" srcOrd="0" destOrd="0" presId="urn:microsoft.com/office/officeart/2005/8/layout/list1"/>
    <dgm:cxn modelId="{29D0FAD8-0D08-40A5-8DC5-096E4833ECF3}" type="presParOf" srcId="{8C82694B-28C1-4EB9-A594-BD579A827074}" destId="{FD6585F1-960D-4264-954A-56ECB37A8B23}" srcOrd="1" destOrd="0" presId="urn:microsoft.com/office/officeart/2005/8/layout/list1"/>
    <dgm:cxn modelId="{AD723A34-99EB-4A24-A809-A83366061D9F}" type="presParOf" srcId="{4B8E965A-B44D-4D42-928D-52174991E186}" destId="{F5B0BD34-5BF1-4F32-9B9B-D32FD670429C}" srcOrd="9" destOrd="0" presId="urn:microsoft.com/office/officeart/2005/8/layout/list1"/>
    <dgm:cxn modelId="{4A050A54-5CAB-4FC2-A5FE-2B9A729D0A73}" type="presParOf" srcId="{4B8E965A-B44D-4D42-928D-52174991E186}" destId="{FE915611-4A6E-490C-B527-24BC247CB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ECE071-A1C2-481A-A594-0997B28DA2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6268299-01DA-4575-A064-FC923120808B}">
      <dgm:prSet phldrT="[Metin]"/>
      <dgm:spPr>
        <a:solidFill>
          <a:schemeClr val="tx2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Dosya Açılması</a:t>
          </a:r>
          <a:endParaRPr lang="tr-TR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73B7CDA-54E1-4FC0-8FD4-460D0F8C37ED}" type="parTrans" cxnId="{88876A03-D90B-4CD2-BD5F-DA45428DEBF0}">
      <dgm:prSet/>
      <dgm:spPr/>
      <dgm:t>
        <a:bodyPr/>
        <a:lstStyle/>
        <a:p>
          <a:endParaRPr lang="tr-TR"/>
        </a:p>
      </dgm:t>
    </dgm:pt>
    <dgm:pt modelId="{AE179730-3EE7-4C1A-A3FA-03EC45E588CF}" type="sibTrans" cxnId="{88876A03-D90B-4CD2-BD5F-DA45428DEBF0}">
      <dgm:prSet/>
      <dgm:spPr>
        <a:solidFill>
          <a:srgbClr val="FFFF00">
            <a:alpha val="90000"/>
          </a:srgbClr>
        </a:solidFill>
        <a:ln w="28575"/>
      </dgm:spPr>
      <dgm:t>
        <a:bodyPr/>
        <a:lstStyle/>
        <a:p>
          <a:endParaRPr lang="tr-TR"/>
        </a:p>
      </dgm:t>
    </dgm:pt>
    <dgm:pt modelId="{3C4AF57E-8352-4985-B9A7-298EE18D894C}">
      <dgm:prSet phldrT="[Metin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r-TR" sz="18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Her faaliyet gurubunun ilk dosyası konumunda bulunan ve üç karakter rakam ile kodlanan dosyalar, o faaliyet grubuna ait konu listesinden herhangi biri veya birkaçına ilişkin yapılan yazışmaların </a:t>
          </a:r>
          <a:r>
            <a:rPr lang="tr-TR" sz="1800" b="1" i="0" u="none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kendi konu numaraları ile dosya açılma yoğunluğuna erişmediği durumlarda</a:t>
          </a:r>
          <a:r>
            <a:rPr lang="tr-TR" sz="18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dosyalanabilmesine imkan sağlamak amacıyla tanımlanmıştır. 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AC38DB-FB7E-44C5-A8E4-F9531AAFF39D}" type="parTrans" cxnId="{2B844934-950E-4DAC-8BB3-D0EE2A25ED69}">
      <dgm:prSet/>
      <dgm:spPr/>
      <dgm:t>
        <a:bodyPr/>
        <a:lstStyle/>
        <a:p>
          <a:endParaRPr lang="tr-TR"/>
        </a:p>
      </dgm:t>
    </dgm:pt>
    <dgm:pt modelId="{B8BDCAC0-E3B1-4DBF-B883-8A177C5A107E}" type="sibTrans" cxnId="{2B844934-950E-4DAC-8BB3-D0EE2A25ED69}">
      <dgm:prSet/>
      <dgm:spPr>
        <a:solidFill>
          <a:srgbClr val="FFFF00">
            <a:alpha val="90000"/>
          </a:srgbClr>
        </a:solidFill>
        <a:ln w="28575"/>
      </dgm:spPr>
      <dgm:t>
        <a:bodyPr/>
        <a:lstStyle/>
        <a:p>
          <a:endParaRPr lang="tr-TR"/>
        </a:p>
      </dgm:t>
    </dgm:pt>
    <dgm:pt modelId="{3290ACDC-6086-4BF4-B963-E16C9D5192AE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r-TR" sz="18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Örneğin, yıl içerisinde </a:t>
          </a:r>
          <a:r>
            <a:rPr lang="tr-TR" sz="1800" b="1" i="0" u="none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“Personel işleri” </a:t>
          </a:r>
          <a:r>
            <a:rPr lang="tr-TR" sz="18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 ait konularda az sayıda yazışma teşekkül etmesi durumunda “900 Personel İşleri” kodu ile açılacak bir dosyada bu belgelerin toplanması gerekmektedir. </a:t>
          </a:r>
          <a:r>
            <a:rPr lang="tr-TR" sz="1800" b="1" i="0" u="none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“900 Personel İşleri” adlı bir dosya, 900-929 sayısal aralığında personel konusu ile ilgili belgeleri barındırdığını ifade etmektedir. </a:t>
          </a:r>
          <a:endParaRPr lang="tr-TR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3630D37-C449-471F-A314-79EE3C56A6AD}" type="parTrans" cxnId="{36A54377-6AF2-49D8-9727-C531F3D6EBF9}">
      <dgm:prSet/>
      <dgm:spPr/>
      <dgm:t>
        <a:bodyPr/>
        <a:lstStyle/>
        <a:p>
          <a:endParaRPr lang="tr-TR"/>
        </a:p>
      </dgm:t>
    </dgm:pt>
    <dgm:pt modelId="{68D5DAB1-6F7D-4923-939C-1F38CA450FBD}" type="sibTrans" cxnId="{36A54377-6AF2-49D8-9727-C531F3D6EBF9}">
      <dgm:prSet/>
      <dgm:spPr/>
      <dgm:t>
        <a:bodyPr/>
        <a:lstStyle/>
        <a:p>
          <a:endParaRPr lang="tr-TR"/>
        </a:p>
      </dgm:t>
    </dgm:pt>
    <dgm:pt modelId="{D5902D1A-AD4E-4360-8EB9-5ADA6E005259}" type="pres">
      <dgm:prSet presAssocID="{67ECE071-A1C2-481A-A594-0997B28DA2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84D932-2F01-40AE-A9A8-E8424EFB70D0}" type="pres">
      <dgm:prSet presAssocID="{67ECE071-A1C2-481A-A594-0997B28DA2E5}" presName="dummyMaxCanvas" presStyleCnt="0">
        <dgm:presLayoutVars/>
      </dgm:prSet>
      <dgm:spPr/>
    </dgm:pt>
    <dgm:pt modelId="{42499725-95D4-435E-BF1D-8E5E4625B467}" type="pres">
      <dgm:prSet presAssocID="{67ECE071-A1C2-481A-A594-0997B28DA2E5}" presName="ThreeNodes_1" presStyleLbl="node1" presStyleIdx="0" presStyleCnt="3" custScaleY="38889" custLinFactNeighborX="2917" custLinFactNeighborY="-226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6B9093-89AA-4BB3-BF4A-0F159EDA1B25}" type="pres">
      <dgm:prSet presAssocID="{67ECE071-A1C2-481A-A594-0997B28DA2E5}" presName="ThreeNodes_2" presStyleLbl="node1" presStyleIdx="1" presStyleCnt="3" custScaleX="104035" custScaleY="120370" custLinFactNeighborX="0" custLinFactNeighborY="-476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15E8E6-5398-4F69-B80A-3A30982109AE}" type="pres">
      <dgm:prSet presAssocID="{67ECE071-A1C2-481A-A594-0997B28DA2E5}" presName="ThreeNodes_3" presStyleLbl="node1" presStyleIdx="2" presStyleCnt="3" custScaleX="103890" custScaleY="131481" custLinFactNeighborX="-2090" custLinFactNeighborY="-245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7ECA46-0652-4AF5-A7E4-356163674A91}" type="pres">
      <dgm:prSet presAssocID="{67ECE071-A1C2-481A-A594-0997B28DA2E5}" presName="ThreeConn_1-2" presStyleLbl="fgAccFollowNode1" presStyleIdx="0" presStyleCnt="2" custLinFactNeighborX="-12892" custLinFactNeighborY="-810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FB5594-E329-4823-B454-7118825B3E3A}" type="pres">
      <dgm:prSet presAssocID="{67ECE071-A1C2-481A-A594-0997B28DA2E5}" presName="ThreeConn_2-3" presStyleLbl="fgAccFollowNode1" presStyleIdx="1" presStyleCnt="2" custLinFactNeighborX="819" custLinFactNeighborY="-529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AA2496-CD5E-489F-A7AA-3313F9FD3F7E}" type="pres">
      <dgm:prSet presAssocID="{67ECE071-A1C2-481A-A594-0997B28DA2E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8A6B8A-59B7-4693-801F-92424E27FB04}" type="pres">
      <dgm:prSet presAssocID="{67ECE071-A1C2-481A-A594-0997B28DA2E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52971A-66E2-44F6-A04A-5304BE54566E}" type="pres">
      <dgm:prSet presAssocID="{67ECE071-A1C2-481A-A594-0997B28DA2E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8876A03-D90B-4CD2-BD5F-DA45428DEBF0}" srcId="{67ECE071-A1C2-481A-A594-0997B28DA2E5}" destId="{06268299-01DA-4575-A064-FC923120808B}" srcOrd="0" destOrd="0" parTransId="{B73B7CDA-54E1-4FC0-8FD4-460D0F8C37ED}" sibTransId="{AE179730-3EE7-4C1A-A3FA-03EC45E588CF}"/>
    <dgm:cxn modelId="{A9EE8BB5-4794-412E-AB33-D877B1E3F48A}" type="presOf" srcId="{67ECE071-A1C2-481A-A594-0997B28DA2E5}" destId="{D5902D1A-AD4E-4360-8EB9-5ADA6E005259}" srcOrd="0" destOrd="0" presId="urn:microsoft.com/office/officeart/2005/8/layout/vProcess5"/>
    <dgm:cxn modelId="{36A54377-6AF2-49D8-9727-C531F3D6EBF9}" srcId="{67ECE071-A1C2-481A-A594-0997B28DA2E5}" destId="{3290ACDC-6086-4BF4-B963-E16C9D5192AE}" srcOrd="2" destOrd="0" parTransId="{53630D37-C449-471F-A314-79EE3C56A6AD}" sibTransId="{68D5DAB1-6F7D-4923-939C-1F38CA450FBD}"/>
    <dgm:cxn modelId="{2FC95CF1-D437-43BD-95D9-8EC6FA4D3137}" type="presOf" srcId="{06268299-01DA-4575-A064-FC923120808B}" destId="{C4AA2496-CD5E-489F-A7AA-3313F9FD3F7E}" srcOrd="1" destOrd="0" presId="urn:microsoft.com/office/officeart/2005/8/layout/vProcess5"/>
    <dgm:cxn modelId="{AFC0673C-6390-41A8-BDF8-F5EF7868725D}" type="presOf" srcId="{B8BDCAC0-E3B1-4DBF-B883-8A177C5A107E}" destId="{53FB5594-E329-4823-B454-7118825B3E3A}" srcOrd="0" destOrd="0" presId="urn:microsoft.com/office/officeart/2005/8/layout/vProcess5"/>
    <dgm:cxn modelId="{899AC251-9181-4F02-BF62-E0A3AB6E8634}" type="presOf" srcId="{AE179730-3EE7-4C1A-A3FA-03EC45E588CF}" destId="{8E7ECA46-0652-4AF5-A7E4-356163674A91}" srcOrd="0" destOrd="0" presId="urn:microsoft.com/office/officeart/2005/8/layout/vProcess5"/>
    <dgm:cxn modelId="{2B844934-950E-4DAC-8BB3-D0EE2A25ED69}" srcId="{67ECE071-A1C2-481A-A594-0997B28DA2E5}" destId="{3C4AF57E-8352-4985-B9A7-298EE18D894C}" srcOrd="1" destOrd="0" parTransId="{4DAC38DB-FB7E-44C5-A8E4-F9531AAFF39D}" sibTransId="{B8BDCAC0-E3B1-4DBF-B883-8A177C5A107E}"/>
    <dgm:cxn modelId="{3F6C7405-0094-4AE5-A3DE-624D3671D1AE}" type="presOf" srcId="{3C4AF57E-8352-4985-B9A7-298EE18D894C}" destId="{0F8A6B8A-59B7-4693-801F-92424E27FB04}" srcOrd="1" destOrd="0" presId="urn:microsoft.com/office/officeart/2005/8/layout/vProcess5"/>
    <dgm:cxn modelId="{8A728232-A76E-483D-B894-D7C95AFD28A7}" type="presOf" srcId="{3C4AF57E-8352-4985-B9A7-298EE18D894C}" destId="{9C6B9093-89AA-4BB3-BF4A-0F159EDA1B25}" srcOrd="0" destOrd="0" presId="urn:microsoft.com/office/officeart/2005/8/layout/vProcess5"/>
    <dgm:cxn modelId="{E25B11DA-390B-437F-B3D2-BE8CEEDD8F7E}" type="presOf" srcId="{06268299-01DA-4575-A064-FC923120808B}" destId="{42499725-95D4-435E-BF1D-8E5E4625B467}" srcOrd="0" destOrd="0" presId="urn:microsoft.com/office/officeart/2005/8/layout/vProcess5"/>
    <dgm:cxn modelId="{6442FBD5-7B97-402B-81AD-019E975A0521}" type="presOf" srcId="{3290ACDC-6086-4BF4-B963-E16C9D5192AE}" destId="{E315E8E6-5398-4F69-B80A-3A30982109AE}" srcOrd="0" destOrd="0" presId="urn:microsoft.com/office/officeart/2005/8/layout/vProcess5"/>
    <dgm:cxn modelId="{89CA75BC-C347-4464-B91E-C454F46941A7}" type="presOf" srcId="{3290ACDC-6086-4BF4-B963-E16C9D5192AE}" destId="{5B52971A-66E2-44F6-A04A-5304BE54566E}" srcOrd="1" destOrd="0" presId="urn:microsoft.com/office/officeart/2005/8/layout/vProcess5"/>
    <dgm:cxn modelId="{A412DBD4-4079-4973-BAA2-E14BE7AFD9D7}" type="presParOf" srcId="{D5902D1A-AD4E-4360-8EB9-5ADA6E005259}" destId="{8684D932-2F01-40AE-A9A8-E8424EFB70D0}" srcOrd="0" destOrd="0" presId="urn:microsoft.com/office/officeart/2005/8/layout/vProcess5"/>
    <dgm:cxn modelId="{488A74D0-3201-4B05-AA5F-047CEF5CBF0A}" type="presParOf" srcId="{D5902D1A-AD4E-4360-8EB9-5ADA6E005259}" destId="{42499725-95D4-435E-BF1D-8E5E4625B467}" srcOrd="1" destOrd="0" presId="urn:microsoft.com/office/officeart/2005/8/layout/vProcess5"/>
    <dgm:cxn modelId="{EDB0CF73-D7BD-474B-A8DD-B82B22E71110}" type="presParOf" srcId="{D5902D1A-AD4E-4360-8EB9-5ADA6E005259}" destId="{9C6B9093-89AA-4BB3-BF4A-0F159EDA1B25}" srcOrd="2" destOrd="0" presId="urn:microsoft.com/office/officeart/2005/8/layout/vProcess5"/>
    <dgm:cxn modelId="{0DB44539-9B4B-4BB0-9C2C-00D36168FCFD}" type="presParOf" srcId="{D5902D1A-AD4E-4360-8EB9-5ADA6E005259}" destId="{E315E8E6-5398-4F69-B80A-3A30982109AE}" srcOrd="3" destOrd="0" presId="urn:microsoft.com/office/officeart/2005/8/layout/vProcess5"/>
    <dgm:cxn modelId="{8341D74C-82A6-4FE8-ADE3-DA5EC8F43710}" type="presParOf" srcId="{D5902D1A-AD4E-4360-8EB9-5ADA6E005259}" destId="{8E7ECA46-0652-4AF5-A7E4-356163674A91}" srcOrd="4" destOrd="0" presId="urn:microsoft.com/office/officeart/2005/8/layout/vProcess5"/>
    <dgm:cxn modelId="{DD1765C3-7C84-4EDF-A308-339053BDF1D8}" type="presParOf" srcId="{D5902D1A-AD4E-4360-8EB9-5ADA6E005259}" destId="{53FB5594-E329-4823-B454-7118825B3E3A}" srcOrd="5" destOrd="0" presId="urn:microsoft.com/office/officeart/2005/8/layout/vProcess5"/>
    <dgm:cxn modelId="{64E1AC3D-5AB0-4F5B-B8A0-241EF9877CC4}" type="presParOf" srcId="{D5902D1A-AD4E-4360-8EB9-5ADA6E005259}" destId="{C4AA2496-CD5E-489F-A7AA-3313F9FD3F7E}" srcOrd="6" destOrd="0" presId="urn:microsoft.com/office/officeart/2005/8/layout/vProcess5"/>
    <dgm:cxn modelId="{33E2A01B-4C9F-42F6-96C6-CAD0928F0002}" type="presParOf" srcId="{D5902D1A-AD4E-4360-8EB9-5ADA6E005259}" destId="{0F8A6B8A-59B7-4693-801F-92424E27FB04}" srcOrd="7" destOrd="0" presId="urn:microsoft.com/office/officeart/2005/8/layout/vProcess5"/>
    <dgm:cxn modelId="{98C76CF7-EBAE-44EB-8806-8B982F099A79}" type="presParOf" srcId="{D5902D1A-AD4E-4360-8EB9-5ADA6E005259}" destId="{5B52971A-66E2-44F6-A04A-5304BE5456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2291B-15BB-470E-BFE7-22D0F252B69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B688161-3553-4079-9458-2585879F5FB4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2400" b="1" dirty="0" smtClean="0">
              <a:latin typeface="Arial" pitchFamily="34" charset="0"/>
              <a:cs typeface="Arial" pitchFamily="34" charset="0"/>
            </a:rPr>
            <a:t>Belge</a:t>
          </a:r>
          <a:endParaRPr lang="tr-TR" sz="2400" b="1" dirty="0">
            <a:latin typeface="Arial" pitchFamily="34" charset="0"/>
            <a:cs typeface="Arial" pitchFamily="34" charset="0"/>
          </a:endParaRPr>
        </a:p>
      </dgm:t>
    </dgm:pt>
    <dgm:pt modelId="{D238EEE8-BAD0-442C-B349-967C3F99C37F}" type="parTrans" cxnId="{57D21054-71C1-45FA-AA81-98BFAF7CAD8A}">
      <dgm:prSet/>
      <dgm:spPr/>
      <dgm:t>
        <a:bodyPr/>
        <a:lstStyle/>
        <a:p>
          <a:endParaRPr lang="tr-TR"/>
        </a:p>
      </dgm:t>
    </dgm:pt>
    <dgm:pt modelId="{6D4E9984-30E4-44A3-B63B-58D93910C61D}" type="sibTrans" cxnId="{57D21054-71C1-45FA-AA81-98BFAF7CAD8A}">
      <dgm:prSet/>
      <dgm:spPr/>
      <dgm:t>
        <a:bodyPr/>
        <a:lstStyle/>
        <a:p>
          <a:endParaRPr lang="tr-TR"/>
        </a:p>
      </dgm:t>
    </dgm:pt>
    <dgm:pt modelId="{4B162FFC-08C5-42CA-AB51-54BBE6E5FC4C}">
      <dgm:prSet phldrT="[Metin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Bir bilgiyi içeren yazılmış, çizilmiş, resmedilmiş, görüntülü, sesli veya elektronik ortamlarda üretilmiş materyaldir.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E408AA-EA16-4694-9B79-F307F581962C}" type="parTrans" cxnId="{A7413D33-F8DA-4B95-8D18-AA3DDABFC168}">
      <dgm:prSet/>
      <dgm:spPr/>
      <dgm:t>
        <a:bodyPr/>
        <a:lstStyle/>
        <a:p>
          <a:endParaRPr lang="tr-TR"/>
        </a:p>
      </dgm:t>
    </dgm:pt>
    <dgm:pt modelId="{802A0B1B-0182-4C5D-BBA0-2A060E4720CA}" type="sibTrans" cxnId="{A7413D33-F8DA-4B95-8D18-AA3DDABFC168}">
      <dgm:prSet/>
      <dgm:spPr/>
      <dgm:t>
        <a:bodyPr/>
        <a:lstStyle/>
        <a:p>
          <a:endParaRPr lang="tr-TR"/>
        </a:p>
      </dgm:t>
    </dgm:pt>
    <dgm:pt modelId="{E91926D2-3DF3-4E32-BB8F-430612A88F34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2400" b="1" dirty="0" smtClean="0">
              <a:latin typeface="Arial" pitchFamily="34" charset="0"/>
              <a:cs typeface="Arial" pitchFamily="34" charset="0"/>
            </a:rPr>
            <a:t>Dosya</a:t>
          </a:r>
          <a:endParaRPr lang="tr-TR" sz="2400" b="1" dirty="0">
            <a:latin typeface="Arial" pitchFamily="34" charset="0"/>
            <a:cs typeface="Arial" pitchFamily="34" charset="0"/>
          </a:endParaRPr>
        </a:p>
      </dgm:t>
    </dgm:pt>
    <dgm:pt modelId="{B7F9F411-6DD9-4651-A62E-851B77D8859A}" type="parTrans" cxnId="{69A42576-C0FC-4D9E-8071-58E00F7EB944}">
      <dgm:prSet/>
      <dgm:spPr/>
      <dgm:t>
        <a:bodyPr/>
        <a:lstStyle/>
        <a:p>
          <a:endParaRPr lang="tr-TR"/>
        </a:p>
      </dgm:t>
    </dgm:pt>
    <dgm:pt modelId="{4C3B20F3-2971-4A8E-BFDD-95755DF983CE}" type="sibTrans" cxnId="{69A42576-C0FC-4D9E-8071-58E00F7EB944}">
      <dgm:prSet/>
      <dgm:spPr/>
      <dgm:t>
        <a:bodyPr/>
        <a:lstStyle/>
        <a:p>
          <a:endParaRPr lang="tr-TR"/>
        </a:p>
      </dgm:t>
    </dgm:pt>
    <dgm:pt modelId="{1E843D07-2E13-4B46-BB34-A021EA0718EE}">
      <dgm:prSet phldrT="[Metin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Aynı konuyu ihtiva eden yazılar grubunu ifade eder.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F4184F0-3903-4396-99C7-FE15551AEA1F}" type="parTrans" cxnId="{F5904183-349A-4E35-AE9F-059847EF6CDA}">
      <dgm:prSet/>
      <dgm:spPr/>
      <dgm:t>
        <a:bodyPr/>
        <a:lstStyle/>
        <a:p>
          <a:endParaRPr lang="tr-TR"/>
        </a:p>
      </dgm:t>
    </dgm:pt>
    <dgm:pt modelId="{02250D5E-D35E-4DA4-93FC-04BB9E8E07DC}" type="sibTrans" cxnId="{F5904183-349A-4E35-AE9F-059847EF6CDA}">
      <dgm:prSet/>
      <dgm:spPr/>
      <dgm:t>
        <a:bodyPr/>
        <a:lstStyle/>
        <a:p>
          <a:endParaRPr lang="tr-TR"/>
        </a:p>
      </dgm:t>
    </dgm:pt>
    <dgm:pt modelId="{ED58004B-CC3F-4B7F-9314-B606B8B0A3C5}">
      <dgm:prSet phldrT="[Metin]" custT="1"/>
      <dgm:spPr/>
      <dgm:t>
        <a:bodyPr/>
        <a:lstStyle/>
        <a:p>
          <a:r>
            <a:rPr lang="tr-TR" sz="2400" dirty="0" smtClean="0">
              <a:latin typeface="Arial" pitchFamily="34" charset="0"/>
              <a:cs typeface="Arial" pitchFamily="34" charset="0"/>
            </a:rPr>
            <a:t>Dosya       Planı</a:t>
          </a:r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F3C33EBB-AEED-4C37-A4EE-B666003E30FB}" type="parTrans" cxnId="{5A2EBA0B-CD78-40DF-B382-DCC28C9F8EFA}">
      <dgm:prSet/>
      <dgm:spPr/>
      <dgm:t>
        <a:bodyPr/>
        <a:lstStyle/>
        <a:p>
          <a:endParaRPr lang="tr-TR"/>
        </a:p>
      </dgm:t>
    </dgm:pt>
    <dgm:pt modelId="{D08199BC-D70E-458F-AC83-CDF459C5DEDA}" type="sibTrans" cxnId="{5A2EBA0B-CD78-40DF-B382-DCC28C9F8EFA}">
      <dgm:prSet/>
      <dgm:spPr/>
      <dgm:t>
        <a:bodyPr/>
        <a:lstStyle/>
        <a:p>
          <a:endParaRPr lang="tr-TR"/>
        </a:p>
      </dgm:t>
    </dgm:pt>
    <dgm:pt modelId="{EDF22F05-9E44-4C21-A2DC-1BA4397D81D3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Belgelerin, sistemli bir şekilde dosyalanmasını sağlamak üzere önceden hazırlanmış konu ve konu numaraları envanteridir.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CDE3B63-3E11-407B-BC8B-C2673431ECDF}" type="parTrans" cxnId="{163E079C-E775-44DA-8091-3D91A21EE9F1}">
      <dgm:prSet/>
      <dgm:spPr/>
      <dgm:t>
        <a:bodyPr/>
        <a:lstStyle/>
        <a:p>
          <a:endParaRPr lang="tr-TR"/>
        </a:p>
      </dgm:t>
    </dgm:pt>
    <dgm:pt modelId="{1BCE94AE-F9F6-4DA8-BEA8-CFC43446DFE2}" type="sibTrans" cxnId="{163E079C-E775-44DA-8091-3D91A21EE9F1}">
      <dgm:prSet/>
      <dgm:spPr/>
      <dgm:t>
        <a:bodyPr/>
        <a:lstStyle/>
        <a:p>
          <a:endParaRPr lang="tr-TR"/>
        </a:p>
      </dgm:t>
    </dgm:pt>
    <dgm:pt modelId="{8F920BE9-6964-4E19-86F2-A20A48B474FD}" type="pres">
      <dgm:prSet presAssocID="{C5B2291B-15BB-470E-BFE7-22D0F252B6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D1DC6C-7050-486F-88AC-1B1AB4CAB2C4}" type="pres">
      <dgm:prSet presAssocID="{0B688161-3553-4079-9458-2585879F5FB4}" presName="composite" presStyleCnt="0"/>
      <dgm:spPr/>
    </dgm:pt>
    <dgm:pt modelId="{63F5B42C-7E25-4293-BE06-E0CE3B04291A}" type="pres">
      <dgm:prSet presAssocID="{0B688161-3553-4079-9458-2585879F5FB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C3BC52-8FCD-4200-9594-2850FD914407}" type="pres">
      <dgm:prSet presAssocID="{0B688161-3553-4079-9458-2585879F5FB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3ACAB9-1838-4097-A11C-E9A380368BD2}" type="pres">
      <dgm:prSet presAssocID="{6D4E9984-30E4-44A3-B63B-58D93910C61D}" presName="sp" presStyleCnt="0"/>
      <dgm:spPr/>
    </dgm:pt>
    <dgm:pt modelId="{145719F2-2B4C-4C02-835F-CD209C4344F0}" type="pres">
      <dgm:prSet presAssocID="{E91926D2-3DF3-4E32-BB8F-430612A88F34}" presName="composite" presStyleCnt="0"/>
      <dgm:spPr/>
    </dgm:pt>
    <dgm:pt modelId="{84891A7F-3B7E-4D6F-B0AE-D386E7DD6603}" type="pres">
      <dgm:prSet presAssocID="{E91926D2-3DF3-4E32-BB8F-430612A88F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DA879C-75B7-4232-94E1-31001F646683}" type="pres">
      <dgm:prSet presAssocID="{E91926D2-3DF3-4E32-BB8F-430612A88F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30C21E-5B42-40BA-BAFC-A9E6EF24BDA9}" type="pres">
      <dgm:prSet presAssocID="{4C3B20F3-2971-4A8E-BFDD-95755DF983CE}" presName="sp" presStyleCnt="0"/>
      <dgm:spPr/>
    </dgm:pt>
    <dgm:pt modelId="{0E28806F-FCA1-471A-A300-0AD1AF97EF88}" type="pres">
      <dgm:prSet presAssocID="{ED58004B-CC3F-4B7F-9314-B606B8B0A3C5}" presName="composite" presStyleCnt="0"/>
      <dgm:spPr/>
    </dgm:pt>
    <dgm:pt modelId="{AB41F7E5-3664-407C-B791-72F94D69AFFC}" type="pres">
      <dgm:prSet presAssocID="{ED58004B-CC3F-4B7F-9314-B606B8B0A3C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541FE0-FA4B-4AE3-84E7-00CEB14E35FB}" type="pres">
      <dgm:prSet presAssocID="{ED58004B-CC3F-4B7F-9314-B606B8B0A3C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A2EBA0B-CD78-40DF-B382-DCC28C9F8EFA}" srcId="{C5B2291B-15BB-470E-BFE7-22D0F252B69B}" destId="{ED58004B-CC3F-4B7F-9314-B606B8B0A3C5}" srcOrd="2" destOrd="0" parTransId="{F3C33EBB-AEED-4C37-A4EE-B666003E30FB}" sibTransId="{D08199BC-D70E-458F-AC83-CDF459C5DEDA}"/>
    <dgm:cxn modelId="{92EF985F-3A2F-4D91-ADEB-27E1A2CD7F8F}" type="presOf" srcId="{1E843D07-2E13-4B46-BB34-A021EA0718EE}" destId="{C9DA879C-75B7-4232-94E1-31001F646683}" srcOrd="0" destOrd="0" presId="urn:microsoft.com/office/officeart/2005/8/layout/chevron2"/>
    <dgm:cxn modelId="{A7413D33-F8DA-4B95-8D18-AA3DDABFC168}" srcId="{0B688161-3553-4079-9458-2585879F5FB4}" destId="{4B162FFC-08C5-42CA-AB51-54BBE6E5FC4C}" srcOrd="0" destOrd="0" parTransId="{CEE408AA-EA16-4694-9B79-F307F581962C}" sibTransId="{802A0B1B-0182-4C5D-BBA0-2A060E4720CA}"/>
    <dgm:cxn modelId="{BAD4A14D-0452-463E-BB44-90469336676C}" type="presOf" srcId="{C5B2291B-15BB-470E-BFE7-22D0F252B69B}" destId="{8F920BE9-6964-4E19-86F2-A20A48B474FD}" srcOrd="0" destOrd="0" presId="urn:microsoft.com/office/officeart/2005/8/layout/chevron2"/>
    <dgm:cxn modelId="{74D7756C-70F2-4CCC-AE95-996DE61781AF}" type="presOf" srcId="{4B162FFC-08C5-42CA-AB51-54BBE6E5FC4C}" destId="{22C3BC52-8FCD-4200-9594-2850FD914407}" srcOrd="0" destOrd="0" presId="urn:microsoft.com/office/officeart/2005/8/layout/chevron2"/>
    <dgm:cxn modelId="{9D8B55F9-1F53-42B0-B839-71264D41B2B4}" type="presOf" srcId="{ED58004B-CC3F-4B7F-9314-B606B8B0A3C5}" destId="{AB41F7E5-3664-407C-B791-72F94D69AFFC}" srcOrd="0" destOrd="0" presId="urn:microsoft.com/office/officeart/2005/8/layout/chevron2"/>
    <dgm:cxn modelId="{57D21054-71C1-45FA-AA81-98BFAF7CAD8A}" srcId="{C5B2291B-15BB-470E-BFE7-22D0F252B69B}" destId="{0B688161-3553-4079-9458-2585879F5FB4}" srcOrd="0" destOrd="0" parTransId="{D238EEE8-BAD0-442C-B349-967C3F99C37F}" sibTransId="{6D4E9984-30E4-44A3-B63B-58D93910C61D}"/>
    <dgm:cxn modelId="{69A42576-C0FC-4D9E-8071-58E00F7EB944}" srcId="{C5B2291B-15BB-470E-BFE7-22D0F252B69B}" destId="{E91926D2-3DF3-4E32-BB8F-430612A88F34}" srcOrd="1" destOrd="0" parTransId="{B7F9F411-6DD9-4651-A62E-851B77D8859A}" sibTransId="{4C3B20F3-2971-4A8E-BFDD-95755DF983CE}"/>
    <dgm:cxn modelId="{BAA97025-8E97-46BF-B417-AA21F0B17D05}" type="presOf" srcId="{EDF22F05-9E44-4C21-A2DC-1BA4397D81D3}" destId="{1C541FE0-FA4B-4AE3-84E7-00CEB14E35FB}" srcOrd="0" destOrd="0" presId="urn:microsoft.com/office/officeart/2005/8/layout/chevron2"/>
    <dgm:cxn modelId="{F5904183-349A-4E35-AE9F-059847EF6CDA}" srcId="{E91926D2-3DF3-4E32-BB8F-430612A88F34}" destId="{1E843D07-2E13-4B46-BB34-A021EA0718EE}" srcOrd="0" destOrd="0" parTransId="{4F4184F0-3903-4396-99C7-FE15551AEA1F}" sibTransId="{02250D5E-D35E-4DA4-93FC-04BB9E8E07DC}"/>
    <dgm:cxn modelId="{A2E32A4F-6DA9-45B2-9884-FCA49A42387F}" type="presOf" srcId="{E91926D2-3DF3-4E32-BB8F-430612A88F34}" destId="{84891A7F-3B7E-4D6F-B0AE-D386E7DD6603}" srcOrd="0" destOrd="0" presId="urn:microsoft.com/office/officeart/2005/8/layout/chevron2"/>
    <dgm:cxn modelId="{C88497FC-A54D-4DC6-8033-2B10BE988F65}" type="presOf" srcId="{0B688161-3553-4079-9458-2585879F5FB4}" destId="{63F5B42C-7E25-4293-BE06-E0CE3B04291A}" srcOrd="0" destOrd="0" presId="urn:microsoft.com/office/officeart/2005/8/layout/chevron2"/>
    <dgm:cxn modelId="{163E079C-E775-44DA-8091-3D91A21EE9F1}" srcId="{ED58004B-CC3F-4B7F-9314-B606B8B0A3C5}" destId="{EDF22F05-9E44-4C21-A2DC-1BA4397D81D3}" srcOrd="0" destOrd="0" parTransId="{9CDE3B63-3E11-407B-BC8B-C2673431ECDF}" sibTransId="{1BCE94AE-F9F6-4DA8-BEA8-CFC43446DFE2}"/>
    <dgm:cxn modelId="{6A594569-A937-4D01-871A-1A3DA569B2B4}" type="presParOf" srcId="{8F920BE9-6964-4E19-86F2-A20A48B474FD}" destId="{F7D1DC6C-7050-486F-88AC-1B1AB4CAB2C4}" srcOrd="0" destOrd="0" presId="urn:microsoft.com/office/officeart/2005/8/layout/chevron2"/>
    <dgm:cxn modelId="{85EEB1B1-9F9F-48A7-B4FE-B2397A976284}" type="presParOf" srcId="{F7D1DC6C-7050-486F-88AC-1B1AB4CAB2C4}" destId="{63F5B42C-7E25-4293-BE06-E0CE3B04291A}" srcOrd="0" destOrd="0" presId="urn:microsoft.com/office/officeart/2005/8/layout/chevron2"/>
    <dgm:cxn modelId="{C66AE082-6574-4313-A5BB-896618842C5F}" type="presParOf" srcId="{F7D1DC6C-7050-486F-88AC-1B1AB4CAB2C4}" destId="{22C3BC52-8FCD-4200-9594-2850FD914407}" srcOrd="1" destOrd="0" presId="urn:microsoft.com/office/officeart/2005/8/layout/chevron2"/>
    <dgm:cxn modelId="{8C8EB5FE-A245-4F5E-B502-46632C7076C5}" type="presParOf" srcId="{8F920BE9-6964-4E19-86F2-A20A48B474FD}" destId="{093ACAB9-1838-4097-A11C-E9A380368BD2}" srcOrd="1" destOrd="0" presId="urn:microsoft.com/office/officeart/2005/8/layout/chevron2"/>
    <dgm:cxn modelId="{8205D6AE-42FD-4DB6-85C3-7172758091DA}" type="presParOf" srcId="{8F920BE9-6964-4E19-86F2-A20A48B474FD}" destId="{145719F2-2B4C-4C02-835F-CD209C4344F0}" srcOrd="2" destOrd="0" presId="urn:microsoft.com/office/officeart/2005/8/layout/chevron2"/>
    <dgm:cxn modelId="{7E1F6C9D-4D72-4B11-8CA9-866891BFA994}" type="presParOf" srcId="{145719F2-2B4C-4C02-835F-CD209C4344F0}" destId="{84891A7F-3B7E-4D6F-B0AE-D386E7DD6603}" srcOrd="0" destOrd="0" presId="urn:microsoft.com/office/officeart/2005/8/layout/chevron2"/>
    <dgm:cxn modelId="{02D4F7EB-58C9-4F8E-AF52-46E5F10BAFE4}" type="presParOf" srcId="{145719F2-2B4C-4C02-835F-CD209C4344F0}" destId="{C9DA879C-75B7-4232-94E1-31001F646683}" srcOrd="1" destOrd="0" presId="urn:microsoft.com/office/officeart/2005/8/layout/chevron2"/>
    <dgm:cxn modelId="{23060F7E-62B3-4830-9685-8049912299FC}" type="presParOf" srcId="{8F920BE9-6964-4E19-86F2-A20A48B474FD}" destId="{0C30C21E-5B42-40BA-BAFC-A9E6EF24BDA9}" srcOrd="3" destOrd="0" presId="urn:microsoft.com/office/officeart/2005/8/layout/chevron2"/>
    <dgm:cxn modelId="{BFBEB275-CB48-46EA-8820-7CF9492A21F8}" type="presParOf" srcId="{8F920BE9-6964-4E19-86F2-A20A48B474FD}" destId="{0E28806F-FCA1-471A-A300-0AD1AF97EF88}" srcOrd="4" destOrd="0" presId="urn:microsoft.com/office/officeart/2005/8/layout/chevron2"/>
    <dgm:cxn modelId="{08EEF293-3C70-4AB8-ACB6-F7390BB769DD}" type="presParOf" srcId="{0E28806F-FCA1-471A-A300-0AD1AF97EF88}" destId="{AB41F7E5-3664-407C-B791-72F94D69AFFC}" srcOrd="0" destOrd="0" presId="urn:microsoft.com/office/officeart/2005/8/layout/chevron2"/>
    <dgm:cxn modelId="{AD36A222-39CA-4297-A81D-09630B8ACC4D}" type="presParOf" srcId="{0E28806F-FCA1-471A-A300-0AD1AF97EF88}" destId="{1C541FE0-FA4B-4AE3-84E7-00CEB14E35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A4E50E-BD8F-4EC7-ACAE-CFFD1B4ED9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22F5B2F-0C9E-4BD7-8BCE-2729BB25F051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2400" dirty="0" smtClean="0">
              <a:latin typeface="Arial" panose="020B0604020202020204" pitchFamily="34" charset="0"/>
              <a:cs typeface="Arial" panose="020B0604020202020204" pitchFamily="34" charset="0"/>
            </a:rPr>
            <a:t>Ana Dosya</a:t>
          </a:r>
          <a:endParaRPr lang="tr-T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73344-837B-4181-8692-309864A73A3B}" type="parTrans" cxnId="{01F32D9F-A931-4F83-8322-15FE44C6117A}">
      <dgm:prSet/>
      <dgm:spPr/>
      <dgm:t>
        <a:bodyPr/>
        <a:lstStyle/>
        <a:p>
          <a:endParaRPr lang="tr-TR"/>
        </a:p>
      </dgm:t>
    </dgm:pt>
    <dgm:pt modelId="{BA22C8E6-30EE-4AFB-BD5A-78CE66E3E5A1}" type="sibTrans" cxnId="{01F32D9F-A931-4F83-8322-15FE44C6117A}">
      <dgm:prSet/>
      <dgm:spPr/>
      <dgm:t>
        <a:bodyPr/>
        <a:lstStyle/>
        <a:p>
          <a:endParaRPr lang="tr-TR"/>
        </a:p>
      </dgm:t>
    </dgm:pt>
    <dgm:pt modelId="{3E84B234-E553-4F62-838E-CFB0CEBC1F6F}">
      <dgm:prSet phldrT="[Metin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b="1" dirty="0" smtClean="0">
              <a:latin typeface="Arial" pitchFamily="34" charset="0"/>
              <a:cs typeface="Arial" pitchFamily="34" charset="0"/>
            </a:rPr>
            <a:t>Standart dosya planında koyu renkle belirtilip geneli ifade eden alt konulara ait dosyaların içine konulabileceği dosyaları ifade eder.</a:t>
          </a:r>
          <a:endParaRPr lang="tr-TR" dirty="0"/>
        </a:p>
      </dgm:t>
    </dgm:pt>
    <dgm:pt modelId="{EB3D4D33-75E0-46BB-9665-59D4A23442BD}" type="parTrans" cxnId="{3D73F207-2765-4064-BC76-C1F5B60811B2}">
      <dgm:prSet/>
      <dgm:spPr/>
      <dgm:t>
        <a:bodyPr/>
        <a:lstStyle/>
        <a:p>
          <a:endParaRPr lang="tr-TR"/>
        </a:p>
      </dgm:t>
    </dgm:pt>
    <dgm:pt modelId="{EC1FBA38-2FA9-4249-8E7B-3E7A5056F5D0}" type="sibTrans" cxnId="{3D73F207-2765-4064-BC76-C1F5B60811B2}">
      <dgm:prSet/>
      <dgm:spPr/>
      <dgm:t>
        <a:bodyPr/>
        <a:lstStyle/>
        <a:p>
          <a:endParaRPr lang="tr-TR"/>
        </a:p>
      </dgm:t>
    </dgm:pt>
    <dgm:pt modelId="{FEF2BD2C-A538-4D2E-B256-AE2A6F3F007A}">
      <dgm:prSet custT="1"/>
      <dgm:spPr>
        <a:solidFill>
          <a:schemeClr val="accent6"/>
        </a:solidFill>
      </dgm:spPr>
      <dgm:t>
        <a:bodyPr/>
        <a:lstStyle/>
        <a:p>
          <a:r>
            <a:rPr lang="tr-TR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Saklama Kodu</a:t>
          </a:r>
          <a:endParaRPr lang="tr-TR" sz="2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30BC8AE-CB73-4BB1-B1C7-1C05D49856F5}" type="parTrans" cxnId="{9B2E2074-7350-4DCC-9AA9-D496A19A2ED9}">
      <dgm:prSet/>
      <dgm:spPr/>
      <dgm:t>
        <a:bodyPr/>
        <a:lstStyle/>
        <a:p>
          <a:endParaRPr lang="tr-TR"/>
        </a:p>
      </dgm:t>
    </dgm:pt>
    <dgm:pt modelId="{218973CA-F01B-4C4B-8B68-5F8259512387}" type="sibTrans" cxnId="{9B2E2074-7350-4DCC-9AA9-D496A19A2ED9}">
      <dgm:prSet/>
      <dgm:spPr/>
      <dgm:t>
        <a:bodyPr/>
        <a:lstStyle/>
        <a:p>
          <a:endParaRPr lang="tr-TR"/>
        </a:p>
      </dgm:t>
    </dgm:pt>
    <dgm:pt modelId="{584A5021-DD1B-4FC6-BD58-9CED07D11778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Standart dosya planı çerçevesinde oluşacak dosyaların saklanma sürelerinin belirtileceği kodlardır.</a:t>
          </a:r>
          <a:endParaRPr lang="tr-TR"/>
        </a:p>
      </dgm:t>
    </dgm:pt>
    <dgm:pt modelId="{5F4F4DC5-0A26-4D05-AA2D-CA14800595C1}" type="parTrans" cxnId="{0FFAF750-88CC-40EB-9BC6-D4847DE255E1}">
      <dgm:prSet/>
      <dgm:spPr/>
      <dgm:t>
        <a:bodyPr/>
        <a:lstStyle/>
        <a:p>
          <a:endParaRPr lang="tr-TR"/>
        </a:p>
      </dgm:t>
    </dgm:pt>
    <dgm:pt modelId="{016D4ED1-AC63-4971-B13B-053E7FDF94AB}" type="sibTrans" cxnId="{0FFAF750-88CC-40EB-9BC6-D4847DE255E1}">
      <dgm:prSet/>
      <dgm:spPr/>
      <dgm:t>
        <a:bodyPr/>
        <a:lstStyle/>
        <a:p>
          <a:endParaRPr lang="tr-TR"/>
        </a:p>
      </dgm:t>
    </dgm:pt>
    <dgm:pt modelId="{6F32FEFB-D24C-4D50-B0DA-6ACCE9B3C120}" type="pres">
      <dgm:prSet presAssocID="{28A4E50E-BD8F-4EC7-ACAE-CFFD1B4ED9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02E033D-64D0-404F-AA37-048344EA3922}" type="pres">
      <dgm:prSet presAssocID="{FEF2BD2C-A538-4D2E-B256-AE2A6F3F007A}" presName="composite" presStyleCnt="0"/>
      <dgm:spPr/>
    </dgm:pt>
    <dgm:pt modelId="{FE9F6183-DB39-4DE9-A3F1-8EDEB1AEE975}" type="pres">
      <dgm:prSet presAssocID="{FEF2BD2C-A538-4D2E-B256-AE2A6F3F007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E01506-88CB-4F32-B8F3-BDEC7D49BE3C}" type="pres">
      <dgm:prSet presAssocID="{FEF2BD2C-A538-4D2E-B256-AE2A6F3F007A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C9D71-8ECF-49B8-8F1D-986DC14A30DB}" type="pres">
      <dgm:prSet presAssocID="{218973CA-F01B-4C4B-8B68-5F8259512387}" presName="sp" presStyleCnt="0"/>
      <dgm:spPr/>
    </dgm:pt>
    <dgm:pt modelId="{E9E0ED25-9C75-4A6C-BDEC-2222B7B5C751}" type="pres">
      <dgm:prSet presAssocID="{922F5B2F-0C9E-4BD7-8BCE-2729BB25F051}" presName="composite" presStyleCnt="0"/>
      <dgm:spPr/>
    </dgm:pt>
    <dgm:pt modelId="{B3F79C16-8667-4D6A-AE10-FECC3F087008}" type="pres">
      <dgm:prSet presAssocID="{922F5B2F-0C9E-4BD7-8BCE-2729BB25F05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E63100-7FAB-415B-884B-5FCBCBAFAC95}" type="pres">
      <dgm:prSet presAssocID="{922F5B2F-0C9E-4BD7-8BCE-2729BB25F05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1F32D9F-A931-4F83-8322-15FE44C6117A}" srcId="{28A4E50E-BD8F-4EC7-ACAE-CFFD1B4ED9C3}" destId="{922F5B2F-0C9E-4BD7-8BCE-2729BB25F051}" srcOrd="1" destOrd="0" parTransId="{55873344-837B-4181-8692-309864A73A3B}" sibTransId="{BA22C8E6-30EE-4AFB-BD5A-78CE66E3E5A1}"/>
    <dgm:cxn modelId="{FDE271E7-09D4-4309-A4FC-8361CD064AD6}" type="presOf" srcId="{3E84B234-E553-4F62-838E-CFB0CEBC1F6F}" destId="{05E63100-7FAB-415B-884B-5FCBCBAFAC95}" srcOrd="0" destOrd="0" presId="urn:microsoft.com/office/officeart/2005/8/layout/chevron2"/>
    <dgm:cxn modelId="{C59081BB-458A-4228-BC7E-19F4E0582579}" type="presOf" srcId="{922F5B2F-0C9E-4BD7-8BCE-2729BB25F051}" destId="{B3F79C16-8667-4D6A-AE10-FECC3F087008}" srcOrd="0" destOrd="0" presId="urn:microsoft.com/office/officeart/2005/8/layout/chevron2"/>
    <dgm:cxn modelId="{3D73F207-2765-4064-BC76-C1F5B60811B2}" srcId="{922F5B2F-0C9E-4BD7-8BCE-2729BB25F051}" destId="{3E84B234-E553-4F62-838E-CFB0CEBC1F6F}" srcOrd="0" destOrd="0" parTransId="{EB3D4D33-75E0-46BB-9665-59D4A23442BD}" sibTransId="{EC1FBA38-2FA9-4249-8E7B-3E7A5056F5D0}"/>
    <dgm:cxn modelId="{27370676-128A-4B1C-A4AE-DE5346EB10A3}" type="presOf" srcId="{28A4E50E-BD8F-4EC7-ACAE-CFFD1B4ED9C3}" destId="{6F32FEFB-D24C-4D50-B0DA-6ACCE9B3C120}" srcOrd="0" destOrd="0" presId="urn:microsoft.com/office/officeart/2005/8/layout/chevron2"/>
    <dgm:cxn modelId="{9B2E2074-7350-4DCC-9AA9-D496A19A2ED9}" srcId="{28A4E50E-BD8F-4EC7-ACAE-CFFD1B4ED9C3}" destId="{FEF2BD2C-A538-4D2E-B256-AE2A6F3F007A}" srcOrd="0" destOrd="0" parTransId="{730BC8AE-CB73-4BB1-B1C7-1C05D49856F5}" sibTransId="{218973CA-F01B-4C4B-8B68-5F8259512387}"/>
    <dgm:cxn modelId="{B41BED1C-622E-4B63-BA5C-3AC5A3549C3A}" type="presOf" srcId="{584A5021-DD1B-4FC6-BD58-9CED07D11778}" destId="{47E01506-88CB-4F32-B8F3-BDEC7D49BE3C}" srcOrd="0" destOrd="0" presId="urn:microsoft.com/office/officeart/2005/8/layout/chevron2"/>
    <dgm:cxn modelId="{0FFAF750-88CC-40EB-9BC6-D4847DE255E1}" srcId="{FEF2BD2C-A538-4D2E-B256-AE2A6F3F007A}" destId="{584A5021-DD1B-4FC6-BD58-9CED07D11778}" srcOrd="0" destOrd="0" parTransId="{5F4F4DC5-0A26-4D05-AA2D-CA14800595C1}" sibTransId="{016D4ED1-AC63-4971-B13B-053E7FDF94AB}"/>
    <dgm:cxn modelId="{37598EBF-EBBB-4AFE-A35F-8EDE2E36A3A5}" type="presOf" srcId="{FEF2BD2C-A538-4D2E-B256-AE2A6F3F007A}" destId="{FE9F6183-DB39-4DE9-A3F1-8EDEB1AEE975}" srcOrd="0" destOrd="0" presId="urn:microsoft.com/office/officeart/2005/8/layout/chevron2"/>
    <dgm:cxn modelId="{C4A9FE17-9B9D-40E4-B4C5-51012A89B889}" type="presParOf" srcId="{6F32FEFB-D24C-4D50-B0DA-6ACCE9B3C120}" destId="{D02E033D-64D0-404F-AA37-048344EA3922}" srcOrd="0" destOrd="0" presId="urn:microsoft.com/office/officeart/2005/8/layout/chevron2"/>
    <dgm:cxn modelId="{0CE4EBA1-F832-490D-A6C9-67B140750C62}" type="presParOf" srcId="{D02E033D-64D0-404F-AA37-048344EA3922}" destId="{FE9F6183-DB39-4DE9-A3F1-8EDEB1AEE975}" srcOrd="0" destOrd="0" presId="urn:microsoft.com/office/officeart/2005/8/layout/chevron2"/>
    <dgm:cxn modelId="{E2E2865C-6542-42DA-8FC0-BA0C63A97CDD}" type="presParOf" srcId="{D02E033D-64D0-404F-AA37-048344EA3922}" destId="{47E01506-88CB-4F32-B8F3-BDEC7D49BE3C}" srcOrd="1" destOrd="0" presId="urn:microsoft.com/office/officeart/2005/8/layout/chevron2"/>
    <dgm:cxn modelId="{C6784145-8BF6-4A7E-8492-8B16C2825261}" type="presParOf" srcId="{6F32FEFB-D24C-4D50-B0DA-6ACCE9B3C120}" destId="{FA5C9D71-8ECF-49B8-8F1D-986DC14A30DB}" srcOrd="1" destOrd="0" presId="urn:microsoft.com/office/officeart/2005/8/layout/chevron2"/>
    <dgm:cxn modelId="{CFC5C990-4289-4403-A4BC-E04D3FAF669D}" type="presParOf" srcId="{6F32FEFB-D24C-4D50-B0DA-6ACCE9B3C120}" destId="{E9E0ED25-9C75-4A6C-BDEC-2222B7B5C751}" srcOrd="2" destOrd="0" presId="urn:microsoft.com/office/officeart/2005/8/layout/chevron2"/>
    <dgm:cxn modelId="{0AC16F32-9201-404D-9D6F-9BAB0E718F4A}" type="presParOf" srcId="{E9E0ED25-9C75-4A6C-BDEC-2222B7B5C751}" destId="{B3F79C16-8667-4D6A-AE10-FECC3F087008}" srcOrd="0" destOrd="0" presId="urn:microsoft.com/office/officeart/2005/8/layout/chevron2"/>
    <dgm:cxn modelId="{A44D0BE2-72AC-451B-BBC8-F2D10CE4DD48}" type="presParOf" srcId="{E9E0ED25-9C75-4A6C-BDEC-2222B7B5C751}" destId="{05E63100-7FAB-415B-884B-5FCBCBAFAC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0B3135-6F8C-4CDC-AEC9-989D0D08C9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DBF8CBF-7330-4B32-AAF9-4D290EB3ED01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tr-T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Genel Konular</a:t>
          </a:r>
          <a:r>
            <a:rPr lang="tr-T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</a:t>
          </a:r>
          <a:endParaRPr lang="tr-TR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64C7B3-113D-49BE-B7F5-9F93B22BAE1B}" type="parTrans" cxnId="{C367C5E2-4F3E-4636-82A3-2053802165C8}">
      <dgm:prSet/>
      <dgm:spPr/>
      <dgm:t>
        <a:bodyPr/>
        <a:lstStyle/>
        <a:p>
          <a:endParaRPr lang="tr-TR"/>
        </a:p>
      </dgm:t>
    </dgm:pt>
    <dgm:pt modelId="{46F3AAEB-9196-4DC7-8D83-13E5DE1BDEA5}" type="sibTrans" cxnId="{C367C5E2-4F3E-4636-82A3-2053802165C8}">
      <dgm:prSet/>
      <dgm:spPr/>
      <dgm:t>
        <a:bodyPr/>
        <a:lstStyle/>
        <a:p>
          <a:endParaRPr lang="tr-TR"/>
        </a:p>
      </dgm:t>
    </dgm:pt>
    <dgm:pt modelId="{09CA88E1-F5E1-4207-BA10-688051F5098C}">
      <dgm:prSet phldrT="[Metin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Mevzuat işleri, Olurlar, Faaliyet raporları vs.</a:t>
          </a:r>
          <a:endParaRPr lang="tr-T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665623-152E-46B8-A005-1F12C8855452}" type="parTrans" cxnId="{B2706676-D918-4288-93FF-2A33B15CD306}">
      <dgm:prSet/>
      <dgm:spPr/>
      <dgm:t>
        <a:bodyPr/>
        <a:lstStyle/>
        <a:p>
          <a:endParaRPr lang="tr-TR"/>
        </a:p>
      </dgm:t>
    </dgm:pt>
    <dgm:pt modelId="{BFFA29D7-5DBD-4394-9192-D899B781F605}" type="sibTrans" cxnId="{B2706676-D918-4288-93FF-2A33B15CD306}">
      <dgm:prSet/>
      <dgm:spPr/>
      <dgm:t>
        <a:bodyPr/>
        <a:lstStyle/>
        <a:p>
          <a:endParaRPr lang="tr-TR"/>
        </a:p>
      </dgm:t>
    </dgm:pt>
    <dgm:pt modelId="{77FBC208-8C3F-4A26-9EB0-90FFEAB64CA0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 Hizmet Konuları</a:t>
          </a:r>
          <a:endParaRPr lang="tr-TR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99DFC-FD15-4467-BF57-C17E934315FA}" type="parTrans" cxnId="{62CDB3A0-EDCC-4CB1-B07F-F56E93813B45}">
      <dgm:prSet/>
      <dgm:spPr/>
      <dgm:t>
        <a:bodyPr/>
        <a:lstStyle/>
        <a:p>
          <a:endParaRPr lang="tr-TR"/>
        </a:p>
      </dgm:t>
    </dgm:pt>
    <dgm:pt modelId="{F4862F22-ABF6-45EF-A36A-A4134DF6B5FD}" type="sibTrans" cxnId="{62CDB3A0-EDCC-4CB1-B07F-F56E93813B45}">
      <dgm:prSet/>
      <dgm:spPr/>
      <dgm:t>
        <a:bodyPr/>
        <a:lstStyle/>
        <a:p>
          <a:endParaRPr lang="tr-TR"/>
        </a:p>
      </dgm:t>
    </dgm:pt>
    <dgm:pt modelId="{1D0CC1DF-53C8-4FA4-93C9-4CE8D94BE7C6}">
      <dgm:prSet phldrT="[Metin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Eğitim-Öğretim İşleri, Akademik Personel ve Akademik Kariyer İşleri, Öğrenci İşleri</a:t>
          </a:r>
          <a:endParaRPr lang="tr-T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26997C-8CFD-4084-BBB0-4BCE51D68ACD}" type="parTrans" cxnId="{48CE4CC1-C141-4FE3-9777-CF9030903FFC}">
      <dgm:prSet/>
      <dgm:spPr/>
      <dgm:t>
        <a:bodyPr/>
        <a:lstStyle/>
        <a:p>
          <a:endParaRPr lang="tr-TR"/>
        </a:p>
      </dgm:t>
    </dgm:pt>
    <dgm:pt modelId="{FE5A55CE-E631-4E51-ABDD-68A25A99D0C4}" type="sibTrans" cxnId="{48CE4CC1-C141-4FE3-9777-CF9030903FFC}">
      <dgm:prSet/>
      <dgm:spPr/>
      <dgm:t>
        <a:bodyPr/>
        <a:lstStyle/>
        <a:p>
          <a:endParaRPr lang="tr-TR"/>
        </a:p>
      </dgm:t>
    </dgm:pt>
    <dgm:pt modelId="{086BDEB7-4F1B-45C7-BB90-15F3EC244588}">
      <dgm:prSet phldrT="[Metin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Danışma  Denetim ve Yardımcı Hizmetler</a:t>
          </a:r>
          <a:endParaRPr lang="tr-T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EBB008-AE71-439E-B88D-E951A9EB6C45}" type="parTrans" cxnId="{6D6C3E8C-34EE-4349-9433-2924D9BEF885}">
      <dgm:prSet/>
      <dgm:spPr/>
      <dgm:t>
        <a:bodyPr/>
        <a:lstStyle/>
        <a:p>
          <a:endParaRPr lang="tr-TR"/>
        </a:p>
      </dgm:t>
    </dgm:pt>
    <dgm:pt modelId="{38192C28-4A0B-40FF-A2C4-1D60293EF8CF}" type="sibTrans" cxnId="{6D6C3E8C-34EE-4349-9433-2924D9BEF885}">
      <dgm:prSet/>
      <dgm:spPr/>
      <dgm:t>
        <a:bodyPr/>
        <a:lstStyle/>
        <a:p>
          <a:endParaRPr lang="tr-TR"/>
        </a:p>
      </dgm:t>
    </dgm:pt>
    <dgm:pt modelId="{C021CC7F-7FE1-474A-9883-595F8C5FF9F2}">
      <dgm:prSet phldrT="[Metin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APK, Hukuk İşleri, Personel İşleri, Bilgi Sistemleri vs.  </a:t>
          </a:r>
          <a:endParaRPr lang="tr-T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D82936-4596-43DB-AC08-1AC826F36035}" type="parTrans" cxnId="{ADA633A1-4C3B-4032-A40D-513248E69669}">
      <dgm:prSet/>
      <dgm:spPr/>
      <dgm:t>
        <a:bodyPr/>
        <a:lstStyle/>
        <a:p>
          <a:endParaRPr lang="tr-TR"/>
        </a:p>
      </dgm:t>
    </dgm:pt>
    <dgm:pt modelId="{2C0AEAD9-D23F-4197-A350-347F2B023F85}" type="sibTrans" cxnId="{ADA633A1-4C3B-4032-A40D-513248E69669}">
      <dgm:prSet/>
      <dgm:spPr/>
      <dgm:t>
        <a:bodyPr/>
        <a:lstStyle/>
        <a:p>
          <a:endParaRPr lang="tr-TR"/>
        </a:p>
      </dgm:t>
    </dgm:pt>
    <dgm:pt modelId="{B5CFFA51-50BD-41D6-9EC1-ED8D4A6BBE05}" type="pres">
      <dgm:prSet presAssocID="{690B3135-6F8C-4CDC-AEC9-989D0D08C9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DC7029-E7E5-4A54-91A4-65EE00645F20}" type="pres">
      <dgm:prSet presAssocID="{6DBF8CBF-7330-4B32-AAF9-4D290EB3ED01}" presName="linNode" presStyleCnt="0"/>
      <dgm:spPr/>
    </dgm:pt>
    <dgm:pt modelId="{44499DE6-3181-439F-BAF3-28BF7098BBE6}" type="pres">
      <dgm:prSet presAssocID="{6DBF8CBF-7330-4B32-AAF9-4D290EB3ED01}" presName="parentText" presStyleLbl="node1" presStyleIdx="0" presStyleCnt="3" custScaleY="6720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CB9C6C-511D-48DA-9A2E-C00D550EABC3}" type="pres">
      <dgm:prSet presAssocID="{6DBF8CBF-7330-4B32-AAF9-4D290EB3ED0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6DC793-14E1-42F7-977B-8557CD22E009}" type="pres">
      <dgm:prSet presAssocID="{46F3AAEB-9196-4DC7-8D83-13E5DE1BDEA5}" presName="sp" presStyleCnt="0"/>
      <dgm:spPr/>
    </dgm:pt>
    <dgm:pt modelId="{EF2C65CF-C18C-4F89-9193-AF31B77DDB0A}" type="pres">
      <dgm:prSet presAssocID="{77FBC208-8C3F-4A26-9EB0-90FFEAB64CA0}" presName="linNode" presStyleCnt="0"/>
      <dgm:spPr/>
    </dgm:pt>
    <dgm:pt modelId="{C3DC165C-69EB-4300-8C7A-DAC11850E845}" type="pres">
      <dgm:prSet presAssocID="{77FBC208-8C3F-4A26-9EB0-90FFEAB64CA0}" presName="parentText" presStyleLbl="node1" presStyleIdx="1" presStyleCnt="3" custScaleY="7252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507126-09AC-40B1-8958-E79E8A3F650E}" type="pres">
      <dgm:prSet presAssocID="{77FBC208-8C3F-4A26-9EB0-90FFEAB64CA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9F10CE-C94D-4275-81C7-B45859D6A539}" type="pres">
      <dgm:prSet presAssocID="{F4862F22-ABF6-45EF-A36A-A4134DF6B5FD}" presName="sp" presStyleCnt="0"/>
      <dgm:spPr/>
    </dgm:pt>
    <dgm:pt modelId="{4837F708-0CCD-4DA1-B3EC-09458AB689C0}" type="pres">
      <dgm:prSet presAssocID="{086BDEB7-4F1B-45C7-BB90-15F3EC244588}" presName="linNode" presStyleCnt="0"/>
      <dgm:spPr/>
    </dgm:pt>
    <dgm:pt modelId="{116BF048-F247-447A-84A4-714D2C347F00}" type="pres">
      <dgm:prSet presAssocID="{086BDEB7-4F1B-45C7-BB90-15F3EC24458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5DE0C9-8B78-4B6B-8840-2E18CE0F5031}" type="pres">
      <dgm:prSet presAssocID="{086BDEB7-4F1B-45C7-BB90-15F3EC24458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67C5E2-4F3E-4636-82A3-2053802165C8}" srcId="{690B3135-6F8C-4CDC-AEC9-989D0D08C9CD}" destId="{6DBF8CBF-7330-4B32-AAF9-4D290EB3ED01}" srcOrd="0" destOrd="0" parTransId="{1C64C7B3-113D-49BE-B7F5-9F93B22BAE1B}" sibTransId="{46F3AAEB-9196-4DC7-8D83-13E5DE1BDEA5}"/>
    <dgm:cxn modelId="{236722EA-7053-4A77-AFB1-9BD3825FD92C}" type="presOf" srcId="{C021CC7F-7FE1-474A-9883-595F8C5FF9F2}" destId="{C65DE0C9-8B78-4B6B-8840-2E18CE0F5031}" srcOrd="0" destOrd="0" presId="urn:microsoft.com/office/officeart/2005/8/layout/vList5"/>
    <dgm:cxn modelId="{FF1EE29C-5C9A-42F0-8DAA-6859B4FAF2A2}" type="presOf" srcId="{086BDEB7-4F1B-45C7-BB90-15F3EC244588}" destId="{116BF048-F247-447A-84A4-714D2C347F00}" srcOrd="0" destOrd="0" presId="urn:microsoft.com/office/officeart/2005/8/layout/vList5"/>
    <dgm:cxn modelId="{ADA633A1-4C3B-4032-A40D-513248E69669}" srcId="{086BDEB7-4F1B-45C7-BB90-15F3EC244588}" destId="{C021CC7F-7FE1-474A-9883-595F8C5FF9F2}" srcOrd="0" destOrd="0" parTransId="{D1D82936-4596-43DB-AC08-1AC826F36035}" sibTransId="{2C0AEAD9-D23F-4197-A350-347F2B023F85}"/>
    <dgm:cxn modelId="{6D6C3E8C-34EE-4349-9433-2924D9BEF885}" srcId="{690B3135-6F8C-4CDC-AEC9-989D0D08C9CD}" destId="{086BDEB7-4F1B-45C7-BB90-15F3EC244588}" srcOrd="2" destOrd="0" parTransId="{35EBB008-AE71-439E-B88D-E951A9EB6C45}" sibTransId="{38192C28-4A0B-40FF-A2C4-1D60293EF8CF}"/>
    <dgm:cxn modelId="{BF4C86A0-6F4A-458B-86EA-597DBC0DFAA7}" type="presOf" srcId="{6DBF8CBF-7330-4B32-AAF9-4D290EB3ED01}" destId="{44499DE6-3181-439F-BAF3-28BF7098BBE6}" srcOrd="0" destOrd="0" presId="urn:microsoft.com/office/officeart/2005/8/layout/vList5"/>
    <dgm:cxn modelId="{48CE4CC1-C141-4FE3-9777-CF9030903FFC}" srcId="{77FBC208-8C3F-4A26-9EB0-90FFEAB64CA0}" destId="{1D0CC1DF-53C8-4FA4-93C9-4CE8D94BE7C6}" srcOrd="0" destOrd="0" parTransId="{B626997C-8CFD-4084-BBB0-4BCE51D68ACD}" sibTransId="{FE5A55CE-E631-4E51-ABDD-68A25A99D0C4}"/>
    <dgm:cxn modelId="{B2706676-D918-4288-93FF-2A33B15CD306}" srcId="{6DBF8CBF-7330-4B32-AAF9-4D290EB3ED01}" destId="{09CA88E1-F5E1-4207-BA10-688051F5098C}" srcOrd="0" destOrd="0" parTransId="{3B665623-152E-46B8-A005-1F12C8855452}" sibTransId="{BFFA29D7-5DBD-4394-9192-D899B781F605}"/>
    <dgm:cxn modelId="{AFE28F39-8AC5-4EF0-AFDA-14CBD243F275}" type="presOf" srcId="{09CA88E1-F5E1-4207-BA10-688051F5098C}" destId="{ECCB9C6C-511D-48DA-9A2E-C00D550EABC3}" srcOrd="0" destOrd="0" presId="urn:microsoft.com/office/officeart/2005/8/layout/vList5"/>
    <dgm:cxn modelId="{7314AE44-7183-49BC-A100-B6AD5A15FBE5}" type="presOf" srcId="{77FBC208-8C3F-4A26-9EB0-90FFEAB64CA0}" destId="{C3DC165C-69EB-4300-8C7A-DAC11850E845}" srcOrd="0" destOrd="0" presId="urn:microsoft.com/office/officeart/2005/8/layout/vList5"/>
    <dgm:cxn modelId="{152BD1B9-B61C-4B24-B388-5EF387D3DCEE}" type="presOf" srcId="{1D0CC1DF-53C8-4FA4-93C9-4CE8D94BE7C6}" destId="{9C507126-09AC-40B1-8958-E79E8A3F650E}" srcOrd="0" destOrd="0" presId="urn:microsoft.com/office/officeart/2005/8/layout/vList5"/>
    <dgm:cxn modelId="{62CDB3A0-EDCC-4CB1-B07F-F56E93813B45}" srcId="{690B3135-6F8C-4CDC-AEC9-989D0D08C9CD}" destId="{77FBC208-8C3F-4A26-9EB0-90FFEAB64CA0}" srcOrd="1" destOrd="0" parTransId="{BA199DFC-FD15-4467-BF57-C17E934315FA}" sibTransId="{F4862F22-ABF6-45EF-A36A-A4134DF6B5FD}"/>
    <dgm:cxn modelId="{DDA2E976-200A-4E12-A60F-3FEEA0E1BE5F}" type="presOf" srcId="{690B3135-6F8C-4CDC-AEC9-989D0D08C9CD}" destId="{B5CFFA51-50BD-41D6-9EC1-ED8D4A6BBE05}" srcOrd="0" destOrd="0" presId="urn:microsoft.com/office/officeart/2005/8/layout/vList5"/>
    <dgm:cxn modelId="{50F3E675-DD0D-47A1-B72D-E4F0521C546C}" type="presParOf" srcId="{B5CFFA51-50BD-41D6-9EC1-ED8D4A6BBE05}" destId="{31DC7029-E7E5-4A54-91A4-65EE00645F20}" srcOrd="0" destOrd="0" presId="urn:microsoft.com/office/officeart/2005/8/layout/vList5"/>
    <dgm:cxn modelId="{A8D8A290-DDFE-4DBF-9AC3-E0E42A0295E5}" type="presParOf" srcId="{31DC7029-E7E5-4A54-91A4-65EE00645F20}" destId="{44499DE6-3181-439F-BAF3-28BF7098BBE6}" srcOrd="0" destOrd="0" presId="urn:microsoft.com/office/officeart/2005/8/layout/vList5"/>
    <dgm:cxn modelId="{DAC60A0B-A686-40F4-85ED-3138F326F5AC}" type="presParOf" srcId="{31DC7029-E7E5-4A54-91A4-65EE00645F20}" destId="{ECCB9C6C-511D-48DA-9A2E-C00D550EABC3}" srcOrd="1" destOrd="0" presId="urn:microsoft.com/office/officeart/2005/8/layout/vList5"/>
    <dgm:cxn modelId="{C8F0E702-5D4C-40E4-982E-C65A0E9CADCF}" type="presParOf" srcId="{B5CFFA51-50BD-41D6-9EC1-ED8D4A6BBE05}" destId="{266DC793-14E1-42F7-977B-8557CD22E009}" srcOrd="1" destOrd="0" presId="urn:microsoft.com/office/officeart/2005/8/layout/vList5"/>
    <dgm:cxn modelId="{6FE6236B-11DB-43EF-899C-860887BA7EAF}" type="presParOf" srcId="{B5CFFA51-50BD-41D6-9EC1-ED8D4A6BBE05}" destId="{EF2C65CF-C18C-4F89-9193-AF31B77DDB0A}" srcOrd="2" destOrd="0" presId="urn:microsoft.com/office/officeart/2005/8/layout/vList5"/>
    <dgm:cxn modelId="{59C6F245-CDD1-4F6A-B079-2FD18D732E20}" type="presParOf" srcId="{EF2C65CF-C18C-4F89-9193-AF31B77DDB0A}" destId="{C3DC165C-69EB-4300-8C7A-DAC11850E845}" srcOrd="0" destOrd="0" presId="urn:microsoft.com/office/officeart/2005/8/layout/vList5"/>
    <dgm:cxn modelId="{F546B6F7-88A1-455D-B55E-0A02748EF866}" type="presParOf" srcId="{EF2C65CF-C18C-4F89-9193-AF31B77DDB0A}" destId="{9C507126-09AC-40B1-8958-E79E8A3F650E}" srcOrd="1" destOrd="0" presId="urn:microsoft.com/office/officeart/2005/8/layout/vList5"/>
    <dgm:cxn modelId="{A967F3B5-1366-4FF0-98A5-258BBB67E1F8}" type="presParOf" srcId="{B5CFFA51-50BD-41D6-9EC1-ED8D4A6BBE05}" destId="{029F10CE-C94D-4275-81C7-B45859D6A539}" srcOrd="3" destOrd="0" presId="urn:microsoft.com/office/officeart/2005/8/layout/vList5"/>
    <dgm:cxn modelId="{1920D898-0318-42FD-A574-A4E9A5627EA8}" type="presParOf" srcId="{B5CFFA51-50BD-41D6-9EC1-ED8D4A6BBE05}" destId="{4837F708-0CCD-4DA1-B3EC-09458AB689C0}" srcOrd="4" destOrd="0" presId="urn:microsoft.com/office/officeart/2005/8/layout/vList5"/>
    <dgm:cxn modelId="{4E0F61FE-860C-47B3-B75C-8C606BF1788E}" type="presParOf" srcId="{4837F708-0CCD-4DA1-B3EC-09458AB689C0}" destId="{116BF048-F247-447A-84A4-714D2C347F00}" srcOrd="0" destOrd="0" presId="urn:microsoft.com/office/officeart/2005/8/layout/vList5"/>
    <dgm:cxn modelId="{1C83EBD3-8427-4DCC-A772-EBCAF69CCCF4}" type="presParOf" srcId="{4837F708-0CCD-4DA1-B3EC-09458AB689C0}" destId="{C65DE0C9-8B78-4B6B-8840-2E18CE0F50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32ECD4-43DD-47A5-B8C1-F9C09E5887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DD1800-8360-49B8-A3C6-990FE3E9EEE4}">
      <dgm:prSet phldrT="[Metin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SÜREKLİ SAKLAMA</a:t>
          </a:r>
          <a:endParaRPr lang="tr-TR" dirty="0"/>
        </a:p>
      </dgm:t>
    </dgm:pt>
    <dgm:pt modelId="{97B55D3C-9E9A-4F0C-98E1-1F244B099BF1}" type="parTrans" cxnId="{F88EFD43-06D6-4633-B433-12DA7E20F619}">
      <dgm:prSet/>
      <dgm:spPr/>
      <dgm:t>
        <a:bodyPr/>
        <a:lstStyle/>
        <a:p>
          <a:endParaRPr lang="tr-TR"/>
        </a:p>
      </dgm:t>
    </dgm:pt>
    <dgm:pt modelId="{2CA82DC4-7402-4D47-B054-21CE12FCD7C9}" type="sibTrans" cxnId="{F88EFD43-06D6-4633-B433-12DA7E20F619}">
      <dgm:prSet/>
      <dgm:spPr/>
      <dgm:t>
        <a:bodyPr/>
        <a:lstStyle/>
        <a:p>
          <a:endParaRPr lang="tr-TR"/>
        </a:p>
      </dgm:t>
    </dgm:pt>
    <dgm:pt modelId="{9F845AA0-570C-457C-ADDA-567FE5F5DB15}">
      <dgm:prSet phldrT="[Metin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DEĞERLENDİRME</a:t>
          </a:r>
          <a:endParaRPr lang="tr-TR" dirty="0"/>
        </a:p>
      </dgm:t>
    </dgm:pt>
    <dgm:pt modelId="{8BBFE043-C482-4BAC-ADB3-119C7360BA94}" type="parTrans" cxnId="{0D568CC8-CA8C-4524-A67F-623134B6314B}">
      <dgm:prSet/>
      <dgm:spPr/>
      <dgm:t>
        <a:bodyPr/>
        <a:lstStyle/>
        <a:p>
          <a:endParaRPr lang="tr-TR"/>
        </a:p>
      </dgm:t>
    </dgm:pt>
    <dgm:pt modelId="{CD861288-7BD5-426F-8FD6-F7D081C7C9D8}" type="sibTrans" cxnId="{0D568CC8-CA8C-4524-A67F-623134B6314B}">
      <dgm:prSet/>
      <dgm:spPr/>
      <dgm:t>
        <a:bodyPr/>
        <a:lstStyle/>
        <a:p>
          <a:endParaRPr lang="tr-TR"/>
        </a:p>
      </dgm:t>
    </dgm:pt>
    <dgm:pt modelId="{1950D4B0-9E38-43EA-A51F-FD1741BE03C5}">
      <dgm:prSet phldrT="[Metin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İMHA</a:t>
          </a:r>
          <a:endParaRPr lang="tr-TR" dirty="0"/>
        </a:p>
      </dgm:t>
    </dgm:pt>
    <dgm:pt modelId="{7B9419BC-14A8-458E-B832-60F3727D2F2A}" type="parTrans" cxnId="{07A8AAA3-40CF-413E-8B9D-EC479E515525}">
      <dgm:prSet/>
      <dgm:spPr/>
      <dgm:t>
        <a:bodyPr/>
        <a:lstStyle/>
        <a:p>
          <a:endParaRPr lang="tr-TR"/>
        </a:p>
      </dgm:t>
    </dgm:pt>
    <dgm:pt modelId="{648CC3A3-F912-42BD-9091-AF1B3091B9BA}" type="sibTrans" cxnId="{07A8AAA3-40CF-413E-8B9D-EC479E515525}">
      <dgm:prSet/>
      <dgm:spPr/>
      <dgm:t>
        <a:bodyPr/>
        <a:lstStyle/>
        <a:p>
          <a:endParaRPr lang="tr-TR"/>
        </a:p>
      </dgm:t>
    </dgm:pt>
    <dgm:pt modelId="{EC557040-C2D4-4FC3-81F9-4E7C35B203D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TRANSFER</a:t>
          </a:r>
          <a:endParaRPr lang="tr-TR" dirty="0"/>
        </a:p>
      </dgm:t>
    </dgm:pt>
    <dgm:pt modelId="{54278A01-2377-4B8E-AED8-A0A078B8DDB2}" type="parTrans" cxnId="{A247BE4E-4AA7-486B-B1D4-7064B1C1E924}">
      <dgm:prSet/>
      <dgm:spPr/>
      <dgm:t>
        <a:bodyPr/>
        <a:lstStyle/>
        <a:p>
          <a:endParaRPr lang="tr-TR"/>
        </a:p>
      </dgm:t>
    </dgm:pt>
    <dgm:pt modelId="{C59041FB-EC3E-42B0-9730-714F8CA6E942}" type="sibTrans" cxnId="{A247BE4E-4AA7-486B-B1D4-7064B1C1E924}">
      <dgm:prSet/>
      <dgm:spPr/>
      <dgm:t>
        <a:bodyPr/>
        <a:lstStyle/>
        <a:p>
          <a:endParaRPr lang="tr-TR"/>
        </a:p>
      </dgm:t>
    </dgm:pt>
    <dgm:pt modelId="{C4BDF494-EF19-4BE8-B561-694344975AA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 içerisinde tanımlanan belgenin saklama kriterlerinden bir veya birkaçı nedeniyle sürekli saklanacağını ve hiçbir şekilde imha edilmemesi gerektiğini ifade eder.</a:t>
          </a:r>
          <a:endParaRPr lang="tr-TR" sz="18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0D0BB0-8C01-40CF-B92D-83681F1CB21C}" type="parTrans" cxnId="{BBB1D71C-441E-419E-B420-41219D46CEB4}">
      <dgm:prSet/>
      <dgm:spPr/>
      <dgm:t>
        <a:bodyPr/>
        <a:lstStyle/>
        <a:p>
          <a:endParaRPr lang="tr-TR"/>
        </a:p>
      </dgm:t>
    </dgm:pt>
    <dgm:pt modelId="{FB1AFA45-276B-4725-B3C8-DCA5B43085AE}" type="sibTrans" cxnId="{BBB1D71C-441E-419E-B420-41219D46CEB4}">
      <dgm:prSet/>
      <dgm:spPr/>
      <dgm:t>
        <a:bodyPr/>
        <a:lstStyle/>
        <a:p>
          <a:endParaRPr lang="tr-TR"/>
        </a:p>
      </dgm:t>
    </dgm:pt>
    <dgm:pt modelId="{ED014C75-FA9A-4B09-88A2-964178BAE07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Elektronik belgenin ileri bir tarihte değerlendirmeye tabi tutulacağını ve tasfiye kararının bu değerlendirme sonucuna göre alınacağını ifade eder.</a:t>
          </a:r>
          <a:endParaRPr lang="tr-TR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945509-0D28-4245-87B4-E531FBFCCBDE}" type="parTrans" cxnId="{1671B121-F06C-4C2C-A8A6-55D3EAEF8105}">
      <dgm:prSet/>
      <dgm:spPr/>
      <dgm:t>
        <a:bodyPr/>
        <a:lstStyle/>
        <a:p>
          <a:endParaRPr lang="tr-TR"/>
        </a:p>
      </dgm:t>
    </dgm:pt>
    <dgm:pt modelId="{6E8ACE7E-B237-47E8-ABD1-BD8BF51A33B8}" type="sibTrans" cxnId="{1671B121-F06C-4C2C-A8A6-55D3EAEF8105}">
      <dgm:prSet/>
      <dgm:spPr/>
      <dgm:t>
        <a:bodyPr/>
        <a:lstStyle/>
        <a:p>
          <a:endParaRPr lang="tr-TR"/>
        </a:p>
      </dgm:t>
    </dgm:pt>
    <dgm:pt modelId="{43B38210-4143-414F-A772-CF992208D61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Elektronik belgenin saklama süresinin bitiminde imha edileceğini gösterir.</a:t>
          </a:r>
          <a:endParaRPr lang="tr-TR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308DFE-C3C1-41A8-896B-89FC68EDF7D8}" type="parTrans" cxnId="{2F4F84FA-B488-4F66-9419-14749B700EA4}">
      <dgm:prSet/>
      <dgm:spPr/>
      <dgm:t>
        <a:bodyPr/>
        <a:lstStyle/>
        <a:p>
          <a:endParaRPr lang="tr-TR"/>
        </a:p>
      </dgm:t>
    </dgm:pt>
    <dgm:pt modelId="{8DD080B0-8CE1-4AA8-81CA-5328280EE554}" type="sibTrans" cxnId="{2F4F84FA-B488-4F66-9419-14749B700EA4}">
      <dgm:prSet/>
      <dgm:spPr/>
      <dgm:t>
        <a:bodyPr/>
        <a:lstStyle/>
        <a:p>
          <a:endParaRPr lang="tr-TR"/>
        </a:p>
      </dgm:t>
    </dgm:pt>
    <dgm:pt modelId="{BD813638-CE5B-4221-AFCB-E07B68C0D17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Elektronik belgenin, üretildiği kurumdaki saklama süresinin bitiminde başka bir kuruma transfer edileceğini gösterir.</a:t>
          </a:r>
          <a:endParaRPr lang="tr-TR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317DFE-3227-4846-A69D-FA690C2346AE}" type="parTrans" cxnId="{851716EA-F7B0-4553-A790-38AF0FC35656}">
      <dgm:prSet/>
      <dgm:spPr/>
      <dgm:t>
        <a:bodyPr/>
        <a:lstStyle/>
        <a:p>
          <a:endParaRPr lang="tr-TR"/>
        </a:p>
      </dgm:t>
    </dgm:pt>
    <dgm:pt modelId="{4811953E-4CC5-41A1-9501-23010D3BC24D}" type="sibTrans" cxnId="{851716EA-F7B0-4553-A790-38AF0FC35656}">
      <dgm:prSet/>
      <dgm:spPr/>
      <dgm:t>
        <a:bodyPr/>
        <a:lstStyle/>
        <a:p>
          <a:endParaRPr lang="tr-TR"/>
        </a:p>
      </dgm:t>
    </dgm:pt>
    <dgm:pt modelId="{D225E2B8-8B18-460C-8245-A9578D8E737B}" type="pres">
      <dgm:prSet presAssocID="{7232ECD4-43DD-47A5-B8C1-F9C09E5887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494D59C-F9F9-4CC0-A4E7-83FD51738C4E}" type="pres">
      <dgm:prSet presAssocID="{AEDD1800-8360-49B8-A3C6-990FE3E9EEE4}" presName="linNode" presStyleCnt="0"/>
      <dgm:spPr/>
    </dgm:pt>
    <dgm:pt modelId="{2D2EE771-36E9-4530-8E5C-122E283EDE3F}" type="pres">
      <dgm:prSet presAssocID="{AEDD1800-8360-49B8-A3C6-990FE3E9EEE4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18C55-7C66-402C-B7B2-12D73427423E}" type="pres">
      <dgm:prSet presAssocID="{AEDD1800-8360-49B8-A3C6-990FE3E9EEE4}" presName="childShp" presStyleLbl="bgAccFollowNode1" presStyleIdx="0" presStyleCnt="4" custScaleY="168256" custLinFactNeighborX="-913" custLinFactNeighborY="-1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49103B-525B-49A6-B833-811DFD1709DF}" type="pres">
      <dgm:prSet presAssocID="{2CA82DC4-7402-4D47-B054-21CE12FCD7C9}" presName="spacing" presStyleCnt="0"/>
      <dgm:spPr/>
    </dgm:pt>
    <dgm:pt modelId="{0E361D71-2D9D-44AB-A467-0D755E7F731B}" type="pres">
      <dgm:prSet presAssocID="{9F845AA0-570C-457C-ADDA-567FE5F5DB15}" presName="linNode" presStyleCnt="0"/>
      <dgm:spPr/>
    </dgm:pt>
    <dgm:pt modelId="{B88E7833-3E9C-436B-89E4-101BE6493A09}" type="pres">
      <dgm:prSet presAssocID="{9F845AA0-570C-457C-ADDA-567FE5F5DB1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7F3E3E-C892-4846-ADA7-8B2E5DBA5765}" type="pres">
      <dgm:prSet presAssocID="{9F845AA0-570C-457C-ADDA-567FE5F5DB15}" presName="childShp" presStyleLbl="bgAccFollowNode1" presStyleIdx="1" presStyleCnt="4" custScaleY="1369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12DFDE-820A-4C8B-8EB1-329F709775E4}" type="pres">
      <dgm:prSet presAssocID="{CD861288-7BD5-426F-8FD6-F7D081C7C9D8}" presName="spacing" presStyleCnt="0"/>
      <dgm:spPr/>
    </dgm:pt>
    <dgm:pt modelId="{760EA29B-B275-4B99-BD53-D15839084336}" type="pres">
      <dgm:prSet presAssocID="{1950D4B0-9E38-43EA-A51F-FD1741BE03C5}" presName="linNode" presStyleCnt="0"/>
      <dgm:spPr/>
    </dgm:pt>
    <dgm:pt modelId="{F7F91F19-36EC-41A1-AA48-ABBAC53D1931}" type="pres">
      <dgm:prSet presAssocID="{1950D4B0-9E38-43EA-A51F-FD1741BE03C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8C4AD6-A241-4D56-B23A-AE26AAA2724C}" type="pres">
      <dgm:prSet presAssocID="{1950D4B0-9E38-43EA-A51F-FD1741BE03C5}" presName="childShp" presStyleLbl="bgAccFollowNode1" presStyleIdx="2" presStyleCnt="4" custScaleY="627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8E2EDF-DAFD-420E-B323-E006DBCD5691}" type="pres">
      <dgm:prSet presAssocID="{648CC3A3-F912-42BD-9091-AF1B3091B9BA}" presName="spacing" presStyleCnt="0"/>
      <dgm:spPr/>
    </dgm:pt>
    <dgm:pt modelId="{64A1938C-A104-44E7-9F16-F7809086BAFE}" type="pres">
      <dgm:prSet presAssocID="{EC557040-C2D4-4FC3-81F9-4E7C35B203DB}" presName="linNode" presStyleCnt="0"/>
      <dgm:spPr/>
    </dgm:pt>
    <dgm:pt modelId="{4A9B95FB-1548-4430-8A40-FA7CA56D2212}" type="pres">
      <dgm:prSet presAssocID="{EC557040-C2D4-4FC3-81F9-4E7C35B203D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52B867-9083-4F3C-A612-EC46345DFD42}" type="pres">
      <dgm:prSet presAssocID="{EC557040-C2D4-4FC3-81F9-4E7C35B203D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BED436-E85E-485C-9903-71F0E48CF00A}" type="presOf" srcId="{7232ECD4-43DD-47A5-B8C1-F9C09E5887FC}" destId="{D225E2B8-8B18-460C-8245-A9578D8E737B}" srcOrd="0" destOrd="0" presId="urn:microsoft.com/office/officeart/2005/8/layout/vList6"/>
    <dgm:cxn modelId="{FF14C6FE-77C3-472A-8145-AFE44B304E19}" type="presOf" srcId="{43B38210-4143-414F-A772-CF992208D618}" destId="{AA8C4AD6-A241-4D56-B23A-AE26AAA2724C}" srcOrd="0" destOrd="0" presId="urn:microsoft.com/office/officeart/2005/8/layout/vList6"/>
    <dgm:cxn modelId="{70B8A416-EF9B-4904-8FAC-54CF6C3067CC}" type="presOf" srcId="{1950D4B0-9E38-43EA-A51F-FD1741BE03C5}" destId="{F7F91F19-36EC-41A1-AA48-ABBAC53D1931}" srcOrd="0" destOrd="0" presId="urn:microsoft.com/office/officeart/2005/8/layout/vList6"/>
    <dgm:cxn modelId="{A5EC294E-0D5D-494D-9E15-7F31A795BC4C}" type="presOf" srcId="{EC557040-C2D4-4FC3-81F9-4E7C35B203DB}" destId="{4A9B95FB-1548-4430-8A40-FA7CA56D2212}" srcOrd="0" destOrd="0" presId="urn:microsoft.com/office/officeart/2005/8/layout/vList6"/>
    <dgm:cxn modelId="{07A8AAA3-40CF-413E-8B9D-EC479E515525}" srcId="{7232ECD4-43DD-47A5-B8C1-F9C09E5887FC}" destId="{1950D4B0-9E38-43EA-A51F-FD1741BE03C5}" srcOrd="2" destOrd="0" parTransId="{7B9419BC-14A8-458E-B832-60F3727D2F2A}" sibTransId="{648CC3A3-F912-42BD-9091-AF1B3091B9BA}"/>
    <dgm:cxn modelId="{2F4F84FA-B488-4F66-9419-14749B700EA4}" srcId="{1950D4B0-9E38-43EA-A51F-FD1741BE03C5}" destId="{43B38210-4143-414F-A772-CF992208D618}" srcOrd="0" destOrd="0" parTransId="{3E308DFE-C3C1-41A8-896B-89FC68EDF7D8}" sibTransId="{8DD080B0-8CE1-4AA8-81CA-5328280EE554}"/>
    <dgm:cxn modelId="{B1F0269E-9940-44F8-9095-C2CA31642ADB}" type="presOf" srcId="{AEDD1800-8360-49B8-A3C6-990FE3E9EEE4}" destId="{2D2EE771-36E9-4530-8E5C-122E283EDE3F}" srcOrd="0" destOrd="0" presId="urn:microsoft.com/office/officeart/2005/8/layout/vList6"/>
    <dgm:cxn modelId="{BBB1D71C-441E-419E-B420-41219D46CEB4}" srcId="{AEDD1800-8360-49B8-A3C6-990FE3E9EEE4}" destId="{C4BDF494-EF19-4BE8-B561-694344975AAC}" srcOrd="0" destOrd="0" parTransId="{4F0D0BB0-8C01-40CF-B92D-83681F1CB21C}" sibTransId="{FB1AFA45-276B-4725-B3C8-DCA5B43085AE}"/>
    <dgm:cxn modelId="{A247BE4E-4AA7-486B-B1D4-7064B1C1E924}" srcId="{7232ECD4-43DD-47A5-B8C1-F9C09E5887FC}" destId="{EC557040-C2D4-4FC3-81F9-4E7C35B203DB}" srcOrd="3" destOrd="0" parTransId="{54278A01-2377-4B8E-AED8-A0A078B8DDB2}" sibTransId="{C59041FB-EC3E-42B0-9730-714F8CA6E942}"/>
    <dgm:cxn modelId="{9F7D1F27-F8BC-4A0A-B383-0CC5E9D7F303}" type="presOf" srcId="{BD813638-CE5B-4221-AFCB-E07B68C0D171}" destId="{1552B867-9083-4F3C-A612-EC46345DFD42}" srcOrd="0" destOrd="0" presId="urn:microsoft.com/office/officeart/2005/8/layout/vList6"/>
    <dgm:cxn modelId="{0D568CC8-CA8C-4524-A67F-623134B6314B}" srcId="{7232ECD4-43DD-47A5-B8C1-F9C09E5887FC}" destId="{9F845AA0-570C-457C-ADDA-567FE5F5DB15}" srcOrd="1" destOrd="0" parTransId="{8BBFE043-C482-4BAC-ADB3-119C7360BA94}" sibTransId="{CD861288-7BD5-426F-8FD6-F7D081C7C9D8}"/>
    <dgm:cxn modelId="{301231BA-E87E-43C4-BF91-F6CC38D74B2C}" type="presOf" srcId="{ED014C75-FA9A-4B09-88A2-964178BAE070}" destId="{E87F3E3E-C892-4846-ADA7-8B2E5DBA5765}" srcOrd="0" destOrd="0" presId="urn:microsoft.com/office/officeart/2005/8/layout/vList6"/>
    <dgm:cxn modelId="{851716EA-F7B0-4553-A790-38AF0FC35656}" srcId="{EC557040-C2D4-4FC3-81F9-4E7C35B203DB}" destId="{BD813638-CE5B-4221-AFCB-E07B68C0D171}" srcOrd="0" destOrd="0" parTransId="{CD317DFE-3227-4846-A69D-FA690C2346AE}" sibTransId="{4811953E-4CC5-41A1-9501-23010D3BC24D}"/>
    <dgm:cxn modelId="{F88EFD43-06D6-4633-B433-12DA7E20F619}" srcId="{7232ECD4-43DD-47A5-B8C1-F9C09E5887FC}" destId="{AEDD1800-8360-49B8-A3C6-990FE3E9EEE4}" srcOrd="0" destOrd="0" parTransId="{97B55D3C-9E9A-4F0C-98E1-1F244B099BF1}" sibTransId="{2CA82DC4-7402-4D47-B054-21CE12FCD7C9}"/>
    <dgm:cxn modelId="{590B33CD-94A6-46E6-95AA-DCAE58A22C8D}" type="presOf" srcId="{C4BDF494-EF19-4BE8-B561-694344975AAC}" destId="{0A518C55-7C66-402C-B7B2-12D73427423E}" srcOrd="0" destOrd="0" presId="urn:microsoft.com/office/officeart/2005/8/layout/vList6"/>
    <dgm:cxn modelId="{3C8E7333-C92D-4F2A-A471-D5294F57084B}" type="presOf" srcId="{9F845AA0-570C-457C-ADDA-567FE5F5DB15}" destId="{B88E7833-3E9C-436B-89E4-101BE6493A09}" srcOrd="0" destOrd="0" presId="urn:microsoft.com/office/officeart/2005/8/layout/vList6"/>
    <dgm:cxn modelId="{1671B121-F06C-4C2C-A8A6-55D3EAEF8105}" srcId="{9F845AA0-570C-457C-ADDA-567FE5F5DB15}" destId="{ED014C75-FA9A-4B09-88A2-964178BAE070}" srcOrd="0" destOrd="0" parTransId="{2E945509-0D28-4245-87B4-E531FBFCCBDE}" sibTransId="{6E8ACE7E-B237-47E8-ABD1-BD8BF51A33B8}"/>
    <dgm:cxn modelId="{F2DABC9A-40F2-415F-A82E-24006F025DA4}" type="presParOf" srcId="{D225E2B8-8B18-460C-8245-A9578D8E737B}" destId="{4494D59C-F9F9-4CC0-A4E7-83FD51738C4E}" srcOrd="0" destOrd="0" presId="urn:microsoft.com/office/officeart/2005/8/layout/vList6"/>
    <dgm:cxn modelId="{39173028-8CB4-40D7-8D0B-F0E9E8EEC375}" type="presParOf" srcId="{4494D59C-F9F9-4CC0-A4E7-83FD51738C4E}" destId="{2D2EE771-36E9-4530-8E5C-122E283EDE3F}" srcOrd="0" destOrd="0" presId="urn:microsoft.com/office/officeart/2005/8/layout/vList6"/>
    <dgm:cxn modelId="{076EB2D2-D8C7-4B73-B33C-78C044B1E28E}" type="presParOf" srcId="{4494D59C-F9F9-4CC0-A4E7-83FD51738C4E}" destId="{0A518C55-7C66-402C-B7B2-12D73427423E}" srcOrd="1" destOrd="0" presId="urn:microsoft.com/office/officeart/2005/8/layout/vList6"/>
    <dgm:cxn modelId="{84800B82-4623-4DAA-8F81-1400A9ED5598}" type="presParOf" srcId="{D225E2B8-8B18-460C-8245-A9578D8E737B}" destId="{9949103B-525B-49A6-B833-811DFD1709DF}" srcOrd="1" destOrd="0" presId="urn:microsoft.com/office/officeart/2005/8/layout/vList6"/>
    <dgm:cxn modelId="{BE9C7B08-F1C9-4F77-8361-0F8028560197}" type="presParOf" srcId="{D225E2B8-8B18-460C-8245-A9578D8E737B}" destId="{0E361D71-2D9D-44AB-A467-0D755E7F731B}" srcOrd="2" destOrd="0" presId="urn:microsoft.com/office/officeart/2005/8/layout/vList6"/>
    <dgm:cxn modelId="{60142683-A70B-4E74-A689-32F8225FD71E}" type="presParOf" srcId="{0E361D71-2D9D-44AB-A467-0D755E7F731B}" destId="{B88E7833-3E9C-436B-89E4-101BE6493A09}" srcOrd="0" destOrd="0" presId="urn:microsoft.com/office/officeart/2005/8/layout/vList6"/>
    <dgm:cxn modelId="{B52F18C9-57C1-4881-A1DB-1F4A38C2F951}" type="presParOf" srcId="{0E361D71-2D9D-44AB-A467-0D755E7F731B}" destId="{E87F3E3E-C892-4846-ADA7-8B2E5DBA5765}" srcOrd="1" destOrd="0" presId="urn:microsoft.com/office/officeart/2005/8/layout/vList6"/>
    <dgm:cxn modelId="{AF5B4FDE-39FF-490E-9EFB-894FC51B4974}" type="presParOf" srcId="{D225E2B8-8B18-460C-8245-A9578D8E737B}" destId="{EB12DFDE-820A-4C8B-8EB1-329F709775E4}" srcOrd="3" destOrd="0" presId="urn:microsoft.com/office/officeart/2005/8/layout/vList6"/>
    <dgm:cxn modelId="{142BCE28-7D45-456B-BBD9-31DDAFFA0A3F}" type="presParOf" srcId="{D225E2B8-8B18-460C-8245-A9578D8E737B}" destId="{760EA29B-B275-4B99-BD53-D15839084336}" srcOrd="4" destOrd="0" presId="urn:microsoft.com/office/officeart/2005/8/layout/vList6"/>
    <dgm:cxn modelId="{B3C25BCA-045E-481C-896C-A759803BAAB4}" type="presParOf" srcId="{760EA29B-B275-4B99-BD53-D15839084336}" destId="{F7F91F19-36EC-41A1-AA48-ABBAC53D1931}" srcOrd="0" destOrd="0" presId="urn:microsoft.com/office/officeart/2005/8/layout/vList6"/>
    <dgm:cxn modelId="{EF52CB6D-22E2-41F1-B6F5-70FDBB5E8A29}" type="presParOf" srcId="{760EA29B-B275-4B99-BD53-D15839084336}" destId="{AA8C4AD6-A241-4D56-B23A-AE26AAA2724C}" srcOrd="1" destOrd="0" presId="urn:microsoft.com/office/officeart/2005/8/layout/vList6"/>
    <dgm:cxn modelId="{FEFBC831-F573-465D-8FDE-48C448879E0C}" type="presParOf" srcId="{D225E2B8-8B18-460C-8245-A9578D8E737B}" destId="{158E2EDF-DAFD-420E-B323-E006DBCD5691}" srcOrd="5" destOrd="0" presId="urn:microsoft.com/office/officeart/2005/8/layout/vList6"/>
    <dgm:cxn modelId="{0B7D0874-628F-403A-B9E2-6FEAD83333E9}" type="presParOf" srcId="{D225E2B8-8B18-460C-8245-A9578D8E737B}" destId="{64A1938C-A104-44E7-9F16-F7809086BAFE}" srcOrd="6" destOrd="0" presId="urn:microsoft.com/office/officeart/2005/8/layout/vList6"/>
    <dgm:cxn modelId="{ABD8984F-7EB1-438F-B81B-27443DFE4E7C}" type="presParOf" srcId="{64A1938C-A104-44E7-9F16-F7809086BAFE}" destId="{4A9B95FB-1548-4430-8A40-FA7CA56D2212}" srcOrd="0" destOrd="0" presId="urn:microsoft.com/office/officeart/2005/8/layout/vList6"/>
    <dgm:cxn modelId="{D726EA75-A8D3-4816-9DB4-76BC6B68C68D}" type="presParOf" srcId="{64A1938C-A104-44E7-9F16-F7809086BAFE}" destId="{1552B867-9083-4F3C-A612-EC46345DFD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30AB58-48CC-4659-9AE8-7F72AF7E0257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7E52D41-A161-48D1-9830-9B29185A44C8}">
      <dgm:prSet/>
      <dgm:spPr/>
      <dgm:t>
        <a:bodyPr/>
        <a:lstStyle/>
        <a:p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www.</a:t>
          </a:r>
          <a:r>
            <a:rPr lang="tr-TR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kaysis</a:t>
          </a:r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.gov.tr</a:t>
          </a:r>
        </a:p>
        <a:p>
          <a:r>
            <a:rPr lang="tr-TR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sdp</a:t>
          </a:r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tr-TR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kaysis</a:t>
          </a:r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.gov.tr</a:t>
          </a:r>
          <a:endParaRPr lang="tr-T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651A9E-8BFA-46C7-BE3F-3AEC2EF8E89A}" type="parTrans" cxnId="{FA1F6DDC-A10D-4992-B7A6-A8E0F41FC349}">
      <dgm:prSet/>
      <dgm:spPr/>
      <dgm:t>
        <a:bodyPr/>
        <a:lstStyle/>
        <a:p>
          <a:endParaRPr lang="tr-TR"/>
        </a:p>
      </dgm:t>
    </dgm:pt>
    <dgm:pt modelId="{5775A924-7EB7-48E0-9002-D47887C8AAFC}" type="sibTrans" cxnId="{FA1F6DDC-A10D-4992-B7A6-A8E0F41FC349}">
      <dgm:prSet/>
      <dgm:spPr/>
      <dgm:t>
        <a:bodyPr/>
        <a:lstStyle/>
        <a:p>
          <a:endParaRPr lang="tr-TR"/>
        </a:p>
      </dgm:t>
    </dgm:pt>
    <dgm:pt modelId="{A207C85E-A283-4A92-899D-247D091BC1B4}">
      <dgm:prSet custT="1"/>
      <dgm:spPr/>
      <dgm:t>
        <a:bodyPr/>
        <a:lstStyle/>
        <a:p>
          <a:r>
            <a:rPr lang="tr-T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www.</a:t>
          </a:r>
          <a:r>
            <a:rPr lang="tr-TR" sz="24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devletarsivleri</a:t>
          </a:r>
          <a:r>
            <a:rPr lang="tr-T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.gov.tr</a:t>
          </a:r>
        </a:p>
      </dgm:t>
    </dgm:pt>
    <dgm:pt modelId="{E765B06F-282B-43AD-857F-6D947D610B08}" type="parTrans" cxnId="{A006264D-FEAE-4612-8055-5AF0042FCA1E}">
      <dgm:prSet/>
      <dgm:spPr/>
      <dgm:t>
        <a:bodyPr/>
        <a:lstStyle/>
        <a:p>
          <a:endParaRPr lang="tr-TR"/>
        </a:p>
      </dgm:t>
    </dgm:pt>
    <dgm:pt modelId="{49DF76CC-6ECD-444D-AEE0-43F969664720}" type="sibTrans" cxnId="{A006264D-FEAE-4612-8055-5AF0042FCA1E}">
      <dgm:prSet/>
      <dgm:spPr/>
      <dgm:t>
        <a:bodyPr/>
        <a:lstStyle/>
        <a:p>
          <a:endParaRPr lang="tr-TR"/>
        </a:p>
      </dgm:t>
    </dgm:pt>
    <dgm:pt modelId="{84F00F66-8BE7-49FF-AD57-1BAA96E84B55}" type="pres">
      <dgm:prSet presAssocID="{7C30AB58-48CC-4659-9AE8-7F72AF7E025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4BFBDC5-A6BE-450A-AC41-3A5168043989}" type="pres">
      <dgm:prSet presAssocID="{7C30AB58-48CC-4659-9AE8-7F72AF7E0257}" presName="ribbon" presStyleLbl="node1" presStyleIdx="0" presStyleCn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827FA77-387A-4035-A973-B83B9779BA20}" type="pres">
      <dgm:prSet presAssocID="{7C30AB58-48CC-4659-9AE8-7F72AF7E0257}" presName="leftArrowText" presStyleLbl="node1" presStyleIdx="0" presStyleCnt="1" custScaleX="14416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B9D595-CF3F-4782-A711-0777AB7D6E5D}" type="pres">
      <dgm:prSet presAssocID="{7C30AB58-48CC-4659-9AE8-7F72AF7E025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1F6DDC-A10D-4992-B7A6-A8E0F41FC349}" srcId="{7C30AB58-48CC-4659-9AE8-7F72AF7E0257}" destId="{F7E52D41-A161-48D1-9830-9B29185A44C8}" srcOrd="1" destOrd="0" parTransId="{D8651A9E-8BFA-46C7-BE3F-3AEC2EF8E89A}" sibTransId="{5775A924-7EB7-48E0-9002-D47887C8AAFC}"/>
    <dgm:cxn modelId="{A006264D-FEAE-4612-8055-5AF0042FCA1E}" srcId="{7C30AB58-48CC-4659-9AE8-7F72AF7E0257}" destId="{A207C85E-A283-4A92-899D-247D091BC1B4}" srcOrd="0" destOrd="0" parTransId="{E765B06F-282B-43AD-857F-6D947D610B08}" sibTransId="{49DF76CC-6ECD-444D-AEE0-43F969664720}"/>
    <dgm:cxn modelId="{28F49004-FBBE-4F7E-8C64-37D4AA262DC4}" type="presOf" srcId="{A207C85E-A283-4A92-899D-247D091BC1B4}" destId="{D827FA77-387A-4035-A973-B83B9779BA20}" srcOrd="0" destOrd="0" presId="urn:microsoft.com/office/officeart/2005/8/layout/arrow6"/>
    <dgm:cxn modelId="{A7ACC633-DA2F-43CC-80F1-4CCFA2A1F9D7}" type="presOf" srcId="{7C30AB58-48CC-4659-9AE8-7F72AF7E0257}" destId="{84F00F66-8BE7-49FF-AD57-1BAA96E84B55}" srcOrd="0" destOrd="0" presId="urn:microsoft.com/office/officeart/2005/8/layout/arrow6"/>
    <dgm:cxn modelId="{901306D5-E1DC-436C-9CA5-71E17ADC0D11}" type="presOf" srcId="{F7E52D41-A161-48D1-9830-9B29185A44C8}" destId="{1FB9D595-CF3F-4782-A711-0777AB7D6E5D}" srcOrd="0" destOrd="0" presId="urn:microsoft.com/office/officeart/2005/8/layout/arrow6"/>
    <dgm:cxn modelId="{1ED26D05-CB30-45F8-A9EC-D5B4FBE958EB}" type="presParOf" srcId="{84F00F66-8BE7-49FF-AD57-1BAA96E84B55}" destId="{24BFBDC5-A6BE-450A-AC41-3A5168043989}" srcOrd="0" destOrd="0" presId="urn:microsoft.com/office/officeart/2005/8/layout/arrow6"/>
    <dgm:cxn modelId="{73195A5F-BACF-4226-B27E-B5E0BD237D8B}" type="presParOf" srcId="{84F00F66-8BE7-49FF-AD57-1BAA96E84B55}" destId="{D827FA77-387A-4035-A973-B83B9779BA20}" srcOrd="1" destOrd="0" presId="urn:microsoft.com/office/officeart/2005/8/layout/arrow6"/>
    <dgm:cxn modelId="{9C57353B-FFD8-4A72-A980-8925D3EB40F4}" type="presParOf" srcId="{84F00F66-8BE7-49FF-AD57-1BAA96E84B55}" destId="{1FB9D595-CF3F-4782-A711-0777AB7D6E5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36E0D5-9122-4F74-B085-6D0C2C0299E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0C1E3E-743E-4909-B6AE-DD23FD19634D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600-619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B9C1BA4-E28A-4925-9C0F-16C656C62CF8}" type="parTrans" cxnId="{1B905C3C-D57E-4078-9D37-754352A921E5}">
      <dgm:prSet/>
      <dgm:spPr/>
      <dgm:t>
        <a:bodyPr/>
        <a:lstStyle/>
        <a:p>
          <a:endParaRPr lang="tr-TR"/>
        </a:p>
      </dgm:t>
    </dgm:pt>
    <dgm:pt modelId="{573916BE-BE1E-44C8-AF25-36CB58A3FF3E}" type="sibTrans" cxnId="{1B905C3C-D57E-4078-9D37-754352A921E5}">
      <dgm:prSet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0D2C9AF1-AD42-4591-8D58-D8FD54EF586C}">
      <dgm:prSet phldrT="[Metin]" custT="1"/>
      <dgm:spPr>
        <a:solidFill>
          <a:srgbClr val="FF3300">
            <a:alpha val="89804"/>
          </a:srgbClr>
        </a:solidFill>
      </dgm:spPr>
      <dgm:t>
        <a:bodyPr/>
        <a:lstStyle/>
        <a:p>
          <a:r>
            <a:rPr lang="tr-TR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ARAŞTIRMA VE PLANLAMA İŞLERİ</a:t>
          </a:r>
          <a:endParaRPr lang="tr-TR" sz="17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5C5771-AE82-427C-8242-48D1392FE364}" type="parTrans" cxnId="{910C0F58-A7D5-45F4-8437-F1FDBA02CEDC}">
      <dgm:prSet/>
      <dgm:spPr/>
      <dgm:t>
        <a:bodyPr/>
        <a:lstStyle/>
        <a:p>
          <a:endParaRPr lang="tr-TR"/>
        </a:p>
      </dgm:t>
    </dgm:pt>
    <dgm:pt modelId="{3674B8D6-1E3E-4F96-A7AE-755E93982BF5}" type="sibTrans" cxnId="{910C0F58-A7D5-45F4-8437-F1FDBA02CEDC}">
      <dgm:prSet/>
      <dgm:spPr/>
      <dgm:t>
        <a:bodyPr/>
        <a:lstStyle/>
        <a:p>
          <a:endParaRPr lang="tr-TR"/>
        </a:p>
      </dgm:t>
    </dgm:pt>
    <dgm:pt modelId="{62EFBB16-7A14-40A5-82FC-335E347A8A90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620-639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5CE2005-FB90-46E9-B7CB-5D33BF8B162A}" type="parTrans" cxnId="{47C46420-F50C-42B1-89B0-DA38A549283F}">
      <dgm:prSet/>
      <dgm:spPr/>
      <dgm:t>
        <a:bodyPr/>
        <a:lstStyle/>
        <a:p>
          <a:endParaRPr lang="tr-TR"/>
        </a:p>
      </dgm:t>
    </dgm:pt>
    <dgm:pt modelId="{68BA05F4-C82C-499B-B911-618D154CC702}" type="sibTrans" cxnId="{47C46420-F50C-42B1-89B0-DA38A549283F}">
      <dgm:prSet/>
      <dgm:spPr>
        <a:solidFill>
          <a:srgbClr val="0070C0"/>
        </a:solidFill>
      </dgm:spPr>
      <dgm:t>
        <a:bodyPr/>
        <a:lstStyle/>
        <a:p>
          <a:endParaRPr lang="tr-TR"/>
        </a:p>
      </dgm:t>
    </dgm:pt>
    <dgm:pt modelId="{763AF26F-CA15-4FC6-B9FC-DBC56D8C0D4F}">
      <dgm:prSet phldrT="[Metin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tr-TR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BASIN VE HALKLA İLİŞKİLER</a:t>
          </a:r>
          <a:endParaRPr lang="tr-TR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FEB546D-BE5A-4FC9-A7E4-40E32D527A4E}" type="parTrans" cxnId="{E8EF70D9-D6F4-463B-9494-F26AFD3BF43C}">
      <dgm:prSet/>
      <dgm:spPr/>
      <dgm:t>
        <a:bodyPr/>
        <a:lstStyle/>
        <a:p>
          <a:endParaRPr lang="tr-TR"/>
        </a:p>
      </dgm:t>
    </dgm:pt>
    <dgm:pt modelId="{1EA10944-306C-4815-B7EC-3B4EC81EBE2B}" type="sibTrans" cxnId="{E8EF70D9-D6F4-463B-9494-F26AFD3BF43C}">
      <dgm:prSet/>
      <dgm:spPr/>
      <dgm:t>
        <a:bodyPr/>
        <a:lstStyle/>
        <a:p>
          <a:endParaRPr lang="tr-TR"/>
        </a:p>
      </dgm:t>
    </dgm:pt>
    <dgm:pt modelId="{D648D1CF-D3C6-404B-AD4E-DE7CE46B6DAD}">
      <dgm:prSet phldrT="[Metin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640-659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651545-93B8-4802-9543-6827B4558CD0}" type="parTrans" cxnId="{57BCD5FB-13DB-496F-A865-1A8FB77AAD44}">
      <dgm:prSet/>
      <dgm:spPr/>
      <dgm:t>
        <a:bodyPr/>
        <a:lstStyle/>
        <a:p>
          <a:endParaRPr lang="tr-TR"/>
        </a:p>
      </dgm:t>
    </dgm:pt>
    <dgm:pt modelId="{C3F5788B-7BE5-4CA1-9DE2-CBFEADB9845A}" type="sibTrans" cxnId="{57BCD5FB-13DB-496F-A865-1A8FB77AAD44}">
      <dgm:prSet/>
      <dgm:spPr/>
      <dgm:t>
        <a:bodyPr/>
        <a:lstStyle/>
        <a:p>
          <a:endParaRPr lang="tr-TR"/>
        </a:p>
      </dgm:t>
    </dgm:pt>
    <dgm:pt modelId="{369CB67D-C883-4312-A2DF-2B54330C454F}">
      <dgm:prSet phldrT="[Metin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tr-TR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HUKUK İŞLERİ</a:t>
          </a:r>
          <a:endParaRPr lang="tr-TR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4A3268-729B-4E13-AC49-10B67865F42F}" type="parTrans" cxnId="{970AFE4A-910B-428D-A393-549A56555685}">
      <dgm:prSet/>
      <dgm:spPr/>
      <dgm:t>
        <a:bodyPr/>
        <a:lstStyle/>
        <a:p>
          <a:endParaRPr lang="tr-TR"/>
        </a:p>
      </dgm:t>
    </dgm:pt>
    <dgm:pt modelId="{ABC7B581-684A-4EF7-97FE-F713891717EC}" type="sibTrans" cxnId="{970AFE4A-910B-428D-A393-549A56555685}">
      <dgm:prSet/>
      <dgm:spPr/>
      <dgm:t>
        <a:bodyPr/>
        <a:lstStyle/>
        <a:p>
          <a:endParaRPr lang="tr-TR"/>
        </a:p>
      </dgm:t>
    </dgm:pt>
    <dgm:pt modelId="{9DF75DD6-E8DF-4AEB-B00C-F3F936AD817B}">
      <dgm:prSet phldrT="[Metin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660-679</a:t>
          </a:r>
          <a:r>
            <a:rPr lang="tr-TR" sz="11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tr-TR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5132D0-543D-42FD-BA1A-8A2592A4F9C6}" type="parTrans" cxnId="{38EDEC9B-761E-4E1C-9463-5A7E7010AE2A}">
      <dgm:prSet/>
      <dgm:spPr/>
      <dgm:t>
        <a:bodyPr/>
        <a:lstStyle/>
        <a:p>
          <a:endParaRPr lang="tr-TR"/>
        </a:p>
      </dgm:t>
    </dgm:pt>
    <dgm:pt modelId="{E9D9B216-1360-4729-8A94-D9E6E0ED2C16}" type="sibTrans" cxnId="{38EDEC9B-761E-4E1C-9463-5A7E7010AE2A}">
      <dgm:prSet/>
      <dgm:spPr/>
      <dgm:t>
        <a:bodyPr/>
        <a:lstStyle/>
        <a:p>
          <a:endParaRPr lang="tr-TR"/>
        </a:p>
      </dgm:t>
    </dgm:pt>
    <dgm:pt modelId="{6FBCA9BB-4547-44C8-A091-9E8CF29851C1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tr-TR" sz="1800" dirty="0" smtClean="0">
              <a:latin typeface="Arial" panose="020B0604020202020204" pitchFamily="34" charset="0"/>
              <a:cs typeface="Arial" panose="020B0604020202020204" pitchFamily="34" charset="0"/>
            </a:rPr>
            <a:t>TEFTİŞ/ DENETİM İŞLERİ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98B18-13AB-4DA0-9CD9-0676D6C9A595}" type="parTrans" cxnId="{479D01EA-5967-4F06-8BF9-056DC376306C}">
      <dgm:prSet/>
      <dgm:spPr/>
      <dgm:t>
        <a:bodyPr/>
        <a:lstStyle/>
        <a:p>
          <a:endParaRPr lang="tr-TR"/>
        </a:p>
      </dgm:t>
    </dgm:pt>
    <dgm:pt modelId="{1919873E-807C-4446-9E4C-1D46B0BA46B3}" type="sibTrans" cxnId="{479D01EA-5967-4F06-8BF9-056DC376306C}">
      <dgm:prSet/>
      <dgm:spPr/>
      <dgm:t>
        <a:bodyPr/>
        <a:lstStyle/>
        <a:p>
          <a:endParaRPr lang="tr-TR"/>
        </a:p>
      </dgm:t>
    </dgm:pt>
    <dgm:pt modelId="{E7ED7C84-8DD9-4ECC-BCC2-A40FC2FFB359}" type="pres">
      <dgm:prSet presAssocID="{9936E0D5-9122-4F74-B085-6D0C2C0299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18D57AA-0E73-4596-B5A9-4F19541792AB}" type="pres">
      <dgm:prSet presAssocID="{710C1E3E-743E-4909-B6AE-DD23FD19634D}" presName="composite" presStyleCnt="0"/>
      <dgm:spPr/>
    </dgm:pt>
    <dgm:pt modelId="{4F2DD685-482B-4D49-99B0-B65E52DDF943}" type="pres">
      <dgm:prSet presAssocID="{710C1E3E-743E-4909-B6AE-DD23FD19634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112489-EE75-4DE3-B96E-FA41C518A3C0}" type="pres">
      <dgm:prSet presAssocID="{710C1E3E-743E-4909-B6AE-DD23FD19634D}" presName="parSh" presStyleLbl="node1" presStyleIdx="0" presStyleCnt="4" custScaleX="137717"/>
      <dgm:spPr/>
      <dgm:t>
        <a:bodyPr/>
        <a:lstStyle/>
        <a:p>
          <a:endParaRPr lang="tr-TR"/>
        </a:p>
      </dgm:t>
    </dgm:pt>
    <dgm:pt modelId="{FFE5D0E2-5BCA-4470-92FC-E2A9D804FFE7}" type="pres">
      <dgm:prSet presAssocID="{710C1E3E-743E-4909-B6AE-DD23FD19634D}" presName="desTx" presStyleLbl="fgAcc1" presStyleIdx="0" presStyleCnt="4" custScaleX="1602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58A801-A6E1-4F48-A1E2-C1501F9E57ED}" type="pres">
      <dgm:prSet presAssocID="{573916BE-BE1E-44C8-AF25-36CB58A3FF3E}" presName="sibTrans" presStyleLbl="sibTrans2D1" presStyleIdx="0" presStyleCnt="3"/>
      <dgm:spPr/>
      <dgm:t>
        <a:bodyPr/>
        <a:lstStyle/>
        <a:p>
          <a:endParaRPr lang="tr-TR"/>
        </a:p>
      </dgm:t>
    </dgm:pt>
    <dgm:pt modelId="{59DCBDBB-CD69-4047-8F00-9DEE829A6BB9}" type="pres">
      <dgm:prSet presAssocID="{573916BE-BE1E-44C8-AF25-36CB58A3FF3E}" presName="connTx" presStyleLbl="sibTrans2D1" presStyleIdx="0" presStyleCnt="3"/>
      <dgm:spPr/>
      <dgm:t>
        <a:bodyPr/>
        <a:lstStyle/>
        <a:p>
          <a:endParaRPr lang="tr-TR"/>
        </a:p>
      </dgm:t>
    </dgm:pt>
    <dgm:pt modelId="{A7D37755-69A8-45EF-8A40-CA480CB3F9AB}" type="pres">
      <dgm:prSet presAssocID="{62EFBB16-7A14-40A5-82FC-335E347A8A90}" presName="composite" presStyleCnt="0"/>
      <dgm:spPr/>
    </dgm:pt>
    <dgm:pt modelId="{06B357DF-90DC-4720-BB95-245AE08413F3}" type="pres">
      <dgm:prSet presAssocID="{62EFBB16-7A14-40A5-82FC-335E347A8A9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CF7401-6D35-4FD8-BA0F-EAD5387025CB}" type="pres">
      <dgm:prSet presAssocID="{62EFBB16-7A14-40A5-82FC-335E347A8A90}" presName="parSh" presStyleLbl="node1" presStyleIdx="1" presStyleCnt="4" custScaleX="121773" custLinFactNeighborX="2018" custLinFactNeighborY="-18988"/>
      <dgm:spPr/>
      <dgm:t>
        <a:bodyPr/>
        <a:lstStyle/>
        <a:p>
          <a:endParaRPr lang="tr-TR"/>
        </a:p>
      </dgm:t>
    </dgm:pt>
    <dgm:pt modelId="{92806218-71BD-4FB7-AF29-86AAE8943877}" type="pres">
      <dgm:prSet presAssocID="{62EFBB16-7A14-40A5-82FC-335E347A8A90}" presName="desTx" presStyleLbl="fgAcc1" presStyleIdx="1" presStyleCnt="4" custScaleX="1287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84ABFF-7E97-419B-B7A9-3F72B6C17963}" type="pres">
      <dgm:prSet presAssocID="{68BA05F4-C82C-499B-B911-618D154CC702}" presName="sibTrans" presStyleLbl="sibTrans2D1" presStyleIdx="1" presStyleCnt="3"/>
      <dgm:spPr/>
      <dgm:t>
        <a:bodyPr/>
        <a:lstStyle/>
        <a:p>
          <a:endParaRPr lang="tr-TR"/>
        </a:p>
      </dgm:t>
    </dgm:pt>
    <dgm:pt modelId="{72DFB636-60C3-4646-91EC-5D7F4687CCF1}" type="pres">
      <dgm:prSet presAssocID="{68BA05F4-C82C-499B-B911-618D154CC702}" presName="connTx" presStyleLbl="sibTrans2D1" presStyleIdx="1" presStyleCnt="3"/>
      <dgm:spPr/>
      <dgm:t>
        <a:bodyPr/>
        <a:lstStyle/>
        <a:p>
          <a:endParaRPr lang="tr-TR"/>
        </a:p>
      </dgm:t>
    </dgm:pt>
    <dgm:pt modelId="{DFB4D369-F7CE-445D-93EE-86196CB57FA6}" type="pres">
      <dgm:prSet presAssocID="{D648D1CF-D3C6-404B-AD4E-DE7CE46B6DAD}" presName="composite" presStyleCnt="0"/>
      <dgm:spPr/>
    </dgm:pt>
    <dgm:pt modelId="{9895DFB0-1FD2-43AC-A926-99956BAFC14A}" type="pres">
      <dgm:prSet presAssocID="{D648D1CF-D3C6-404B-AD4E-DE7CE46B6DAD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6CA083-3565-4079-8991-E944FE34A06B}" type="pres">
      <dgm:prSet presAssocID="{D648D1CF-D3C6-404B-AD4E-DE7CE46B6DAD}" presName="parSh" presStyleLbl="node1" presStyleIdx="2" presStyleCnt="4" custScaleX="118268" custLinFactNeighborX="4445" custLinFactNeighborY="-18988"/>
      <dgm:spPr/>
      <dgm:t>
        <a:bodyPr/>
        <a:lstStyle/>
        <a:p>
          <a:endParaRPr lang="tr-TR"/>
        </a:p>
      </dgm:t>
    </dgm:pt>
    <dgm:pt modelId="{77B3FBE7-58A0-475B-AA4E-89EF6702A490}" type="pres">
      <dgm:prSet presAssocID="{D648D1CF-D3C6-404B-AD4E-DE7CE46B6DAD}" presName="desTx" presStyleLbl="fgAcc1" presStyleIdx="2" presStyleCnt="4" custScaleX="1164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15AA0D-D5D4-4D1B-9006-A69F94BCE956}" type="pres">
      <dgm:prSet presAssocID="{C3F5788B-7BE5-4CA1-9DE2-CBFEADB9845A}" presName="sibTrans" presStyleLbl="sibTrans2D1" presStyleIdx="2" presStyleCnt="3"/>
      <dgm:spPr/>
      <dgm:t>
        <a:bodyPr/>
        <a:lstStyle/>
        <a:p>
          <a:endParaRPr lang="tr-TR"/>
        </a:p>
      </dgm:t>
    </dgm:pt>
    <dgm:pt modelId="{03BB68DD-4420-46B1-A934-530B730E3DD6}" type="pres">
      <dgm:prSet presAssocID="{C3F5788B-7BE5-4CA1-9DE2-CBFEADB9845A}" presName="connTx" presStyleLbl="sibTrans2D1" presStyleIdx="2" presStyleCnt="3"/>
      <dgm:spPr/>
      <dgm:t>
        <a:bodyPr/>
        <a:lstStyle/>
        <a:p>
          <a:endParaRPr lang="tr-TR"/>
        </a:p>
      </dgm:t>
    </dgm:pt>
    <dgm:pt modelId="{69F84481-DC5C-4BF5-AF21-CA8936D343D2}" type="pres">
      <dgm:prSet presAssocID="{9DF75DD6-E8DF-4AEB-B00C-F3F936AD817B}" presName="composite" presStyleCnt="0"/>
      <dgm:spPr/>
    </dgm:pt>
    <dgm:pt modelId="{8FFD5C63-E305-4908-A763-91A24C872DFF}" type="pres">
      <dgm:prSet presAssocID="{9DF75DD6-E8DF-4AEB-B00C-F3F936AD817B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F96CBC-C11B-4BB7-92A3-3F5A20D53978}" type="pres">
      <dgm:prSet presAssocID="{9DF75DD6-E8DF-4AEB-B00C-F3F936AD817B}" presName="parSh" presStyleLbl="node1" presStyleIdx="3" presStyleCnt="4" custScaleX="134877" custLinFactNeighborX="2834" custLinFactNeighborY="-14086"/>
      <dgm:spPr/>
      <dgm:t>
        <a:bodyPr/>
        <a:lstStyle/>
        <a:p>
          <a:endParaRPr lang="tr-TR"/>
        </a:p>
      </dgm:t>
    </dgm:pt>
    <dgm:pt modelId="{DD1020F2-1D9C-40F1-8B02-DFFBA0554A5B}" type="pres">
      <dgm:prSet presAssocID="{9DF75DD6-E8DF-4AEB-B00C-F3F936AD817B}" presName="desTx" presStyleLbl="fgAcc1" presStyleIdx="3" presStyleCnt="4" custScaleX="1275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0B16DB-7163-48B9-9F40-15AF39011D96}" type="presOf" srcId="{C3F5788B-7BE5-4CA1-9DE2-CBFEADB9845A}" destId="{03BB68DD-4420-46B1-A934-530B730E3DD6}" srcOrd="1" destOrd="0" presId="urn:microsoft.com/office/officeart/2005/8/layout/process3"/>
    <dgm:cxn modelId="{7C273048-7FEE-49F0-B2BD-A27E7C004338}" type="presOf" srcId="{62EFBB16-7A14-40A5-82FC-335E347A8A90}" destId="{EECF7401-6D35-4FD8-BA0F-EAD5387025CB}" srcOrd="1" destOrd="0" presId="urn:microsoft.com/office/officeart/2005/8/layout/process3"/>
    <dgm:cxn modelId="{2227E2C5-3C3A-4D3B-B4A7-5F8D932383EF}" type="presOf" srcId="{9936E0D5-9122-4F74-B085-6D0C2C0299ED}" destId="{E7ED7C84-8DD9-4ECC-BCC2-A40FC2FFB359}" srcOrd="0" destOrd="0" presId="urn:microsoft.com/office/officeart/2005/8/layout/process3"/>
    <dgm:cxn modelId="{97C0A19F-FA36-4315-8174-049DA7CF256F}" type="presOf" srcId="{0D2C9AF1-AD42-4591-8D58-D8FD54EF586C}" destId="{FFE5D0E2-5BCA-4470-92FC-E2A9D804FFE7}" srcOrd="0" destOrd="0" presId="urn:microsoft.com/office/officeart/2005/8/layout/process3"/>
    <dgm:cxn modelId="{910C0F58-A7D5-45F4-8437-F1FDBA02CEDC}" srcId="{710C1E3E-743E-4909-B6AE-DD23FD19634D}" destId="{0D2C9AF1-AD42-4591-8D58-D8FD54EF586C}" srcOrd="0" destOrd="0" parTransId="{755C5771-AE82-427C-8242-48D1392FE364}" sibTransId="{3674B8D6-1E3E-4F96-A7AE-755E93982BF5}"/>
    <dgm:cxn modelId="{47C46420-F50C-42B1-89B0-DA38A549283F}" srcId="{9936E0D5-9122-4F74-B085-6D0C2C0299ED}" destId="{62EFBB16-7A14-40A5-82FC-335E347A8A90}" srcOrd="1" destOrd="0" parTransId="{05CE2005-FB90-46E9-B7CB-5D33BF8B162A}" sibTransId="{68BA05F4-C82C-499B-B911-618D154CC702}"/>
    <dgm:cxn modelId="{CC9CB491-1823-4E05-BC21-270AAC0075F1}" type="presOf" srcId="{68BA05F4-C82C-499B-B911-618D154CC702}" destId="{F784ABFF-7E97-419B-B7A9-3F72B6C17963}" srcOrd="0" destOrd="0" presId="urn:microsoft.com/office/officeart/2005/8/layout/process3"/>
    <dgm:cxn modelId="{82747755-EA10-47AB-84A5-FD269D862824}" type="presOf" srcId="{9DF75DD6-E8DF-4AEB-B00C-F3F936AD817B}" destId="{C9F96CBC-C11B-4BB7-92A3-3F5A20D53978}" srcOrd="1" destOrd="0" presId="urn:microsoft.com/office/officeart/2005/8/layout/process3"/>
    <dgm:cxn modelId="{130EDF56-487F-449B-8C1E-26CF6277ECB8}" type="presOf" srcId="{6FBCA9BB-4547-44C8-A091-9E8CF29851C1}" destId="{DD1020F2-1D9C-40F1-8B02-DFFBA0554A5B}" srcOrd="0" destOrd="0" presId="urn:microsoft.com/office/officeart/2005/8/layout/process3"/>
    <dgm:cxn modelId="{2A82E96A-B0CC-42A5-A261-E9CA2FFB0E96}" type="presOf" srcId="{C3F5788B-7BE5-4CA1-9DE2-CBFEADB9845A}" destId="{9915AA0D-D5D4-4D1B-9006-A69F94BCE956}" srcOrd="0" destOrd="0" presId="urn:microsoft.com/office/officeart/2005/8/layout/process3"/>
    <dgm:cxn modelId="{389E290C-2C69-4DAE-9FED-6D706C306D57}" type="presOf" srcId="{62EFBB16-7A14-40A5-82FC-335E347A8A90}" destId="{06B357DF-90DC-4720-BB95-245AE08413F3}" srcOrd="0" destOrd="0" presId="urn:microsoft.com/office/officeart/2005/8/layout/process3"/>
    <dgm:cxn modelId="{DE097891-455F-4EC1-8EDC-6DD9317F9F6C}" type="presOf" srcId="{D648D1CF-D3C6-404B-AD4E-DE7CE46B6DAD}" destId="{9895DFB0-1FD2-43AC-A926-99956BAFC14A}" srcOrd="0" destOrd="0" presId="urn:microsoft.com/office/officeart/2005/8/layout/process3"/>
    <dgm:cxn modelId="{821FEFE3-09C6-41BC-8D45-C0FAD8FDE103}" type="presOf" srcId="{573916BE-BE1E-44C8-AF25-36CB58A3FF3E}" destId="{6258A801-A6E1-4F48-A1E2-C1501F9E57ED}" srcOrd="0" destOrd="0" presId="urn:microsoft.com/office/officeart/2005/8/layout/process3"/>
    <dgm:cxn modelId="{E8EF70D9-D6F4-463B-9494-F26AFD3BF43C}" srcId="{62EFBB16-7A14-40A5-82FC-335E347A8A90}" destId="{763AF26F-CA15-4FC6-B9FC-DBC56D8C0D4F}" srcOrd="0" destOrd="0" parTransId="{3FEB546D-BE5A-4FC9-A7E4-40E32D527A4E}" sibTransId="{1EA10944-306C-4815-B7EC-3B4EC81EBE2B}"/>
    <dgm:cxn modelId="{479D01EA-5967-4F06-8BF9-056DC376306C}" srcId="{9DF75DD6-E8DF-4AEB-B00C-F3F936AD817B}" destId="{6FBCA9BB-4547-44C8-A091-9E8CF29851C1}" srcOrd="0" destOrd="0" parTransId="{B0598B18-13AB-4DA0-9CD9-0676D6C9A595}" sibTransId="{1919873E-807C-4446-9E4C-1D46B0BA46B3}"/>
    <dgm:cxn modelId="{3F04112B-0B3C-4DDE-975E-A918369BCD47}" type="presOf" srcId="{573916BE-BE1E-44C8-AF25-36CB58A3FF3E}" destId="{59DCBDBB-CD69-4047-8F00-9DEE829A6BB9}" srcOrd="1" destOrd="0" presId="urn:microsoft.com/office/officeart/2005/8/layout/process3"/>
    <dgm:cxn modelId="{57BCD5FB-13DB-496F-A865-1A8FB77AAD44}" srcId="{9936E0D5-9122-4F74-B085-6D0C2C0299ED}" destId="{D648D1CF-D3C6-404B-AD4E-DE7CE46B6DAD}" srcOrd="2" destOrd="0" parTransId="{BE651545-93B8-4802-9543-6827B4558CD0}" sibTransId="{C3F5788B-7BE5-4CA1-9DE2-CBFEADB9845A}"/>
    <dgm:cxn modelId="{2745C9DF-DE20-45C4-A91F-9B7DAE135713}" type="presOf" srcId="{763AF26F-CA15-4FC6-B9FC-DBC56D8C0D4F}" destId="{92806218-71BD-4FB7-AF29-86AAE8943877}" srcOrd="0" destOrd="0" presId="urn:microsoft.com/office/officeart/2005/8/layout/process3"/>
    <dgm:cxn modelId="{970AFE4A-910B-428D-A393-549A56555685}" srcId="{D648D1CF-D3C6-404B-AD4E-DE7CE46B6DAD}" destId="{369CB67D-C883-4312-A2DF-2B54330C454F}" srcOrd="0" destOrd="0" parTransId="{F64A3268-729B-4E13-AC49-10B67865F42F}" sibTransId="{ABC7B581-684A-4EF7-97FE-F713891717EC}"/>
    <dgm:cxn modelId="{8180FA20-73B9-430C-A998-997B74CA8596}" type="presOf" srcId="{9DF75DD6-E8DF-4AEB-B00C-F3F936AD817B}" destId="{8FFD5C63-E305-4908-A763-91A24C872DFF}" srcOrd="0" destOrd="0" presId="urn:microsoft.com/office/officeart/2005/8/layout/process3"/>
    <dgm:cxn modelId="{DF239A35-5AB4-426D-AF9F-EB91868FFABA}" type="presOf" srcId="{369CB67D-C883-4312-A2DF-2B54330C454F}" destId="{77B3FBE7-58A0-475B-AA4E-89EF6702A490}" srcOrd="0" destOrd="0" presId="urn:microsoft.com/office/officeart/2005/8/layout/process3"/>
    <dgm:cxn modelId="{1B905C3C-D57E-4078-9D37-754352A921E5}" srcId="{9936E0D5-9122-4F74-B085-6D0C2C0299ED}" destId="{710C1E3E-743E-4909-B6AE-DD23FD19634D}" srcOrd="0" destOrd="0" parTransId="{CB9C1BA4-E28A-4925-9C0F-16C656C62CF8}" sibTransId="{573916BE-BE1E-44C8-AF25-36CB58A3FF3E}"/>
    <dgm:cxn modelId="{0F9EC409-0F9C-4E8B-9CEF-5C401F4F333F}" type="presOf" srcId="{D648D1CF-D3C6-404B-AD4E-DE7CE46B6DAD}" destId="{676CA083-3565-4079-8991-E944FE34A06B}" srcOrd="1" destOrd="0" presId="urn:microsoft.com/office/officeart/2005/8/layout/process3"/>
    <dgm:cxn modelId="{10966865-BC96-4125-8BBA-1C26F87CB5A3}" type="presOf" srcId="{68BA05F4-C82C-499B-B911-618D154CC702}" destId="{72DFB636-60C3-4646-91EC-5D7F4687CCF1}" srcOrd="1" destOrd="0" presId="urn:microsoft.com/office/officeart/2005/8/layout/process3"/>
    <dgm:cxn modelId="{38EDEC9B-761E-4E1C-9463-5A7E7010AE2A}" srcId="{9936E0D5-9122-4F74-B085-6D0C2C0299ED}" destId="{9DF75DD6-E8DF-4AEB-B00C-F3F936AD817B}" srcOrd="3" destOrd="0" parTransId="{0D5132D0-543D-42FD-BA1A-8A2592A4F9C6}" sibTransId="{E9D9B216-1360-4729-8A94-D9E6E0ED2C16}"/>
    <dgm:cxn modelId="{1FB717CF-0DB0-473B-A713-B5A4C763526C}" type="presOf" srcId="{710C1E3E-743E-4909-B6AE-DD23FD19634D}" destId="{4F2DD685-482B-4D49-99B0-B65E52DDF943}" srcOrd="0" destOrd="0" presId="urn:microsoft.com/office/officeart/2005/8/layout/process3"/>
    <dgm:cxn modelId="{156C3124-FE48-46AC-90E3-E2391FAF375C}" type="presOf" srcId="{710C1E3E-743E-4909-B6AE-DD23FD19634D}" destId="{6B112489-EE75-4DE3-B96E-FA41C518A3C0}" srcOrd="1" destOrd="0" presId="urn:microsoft.com/office/officeart/2005/8/layout/process3"/>
    <dgm:cxn modelId="{8A24FB98-8777-407C-93AE-0D07740A5C6C}" type="presParOf" srcId="{E7ED7C84-8DD9-4ECC-BCC2-A40FC2FFB359}" destId="{818D57AA-0E73-4596-B5A9-4F19541792AB}" srcOrd="0" destOrd="0" presId="urn:microsoft.com/office/officeart/2005/8/layout/process3"/>
    <dgm:cxn modelId="{95A46FEE-6C4B-4486-BAA1-753B3618D05B}" type="presParOf" srcId="{818D57AA-0E73-4596-B5A9-4F19541792AB}" destId="{4F2DD685-482B-4D49-99B0-B65E52DDF943}" srcOrd="0" destOrd="0" presId="urn:microsoft.com/office/officeart/2005/8/layout/process3"/>
    <dgm:cxn modelId="{28C02CB3-D60D-4A16-BDCF-2A7AFB06DE4D}" type="presParOf" srcId="{818D57AA-0E73-4596-B5A9-4F19541792AB}" destId="{6B112489-EE75-4DE3-B96E-FA41C518A3C0}" srcOrd="1" destOrd="0" presId="urn:microsoft.com/office/officeart/2005/8/layout/process3"/>
    <dgm:cxn modelId="{FFC38E84-37AB-472A-9F24-C4AA7E0CE46C}" type="presParOf" srcId="{818D57AA-0E73-4596-B5A9-4F19541792AB}" destId="{FFE5D0E2-5BCA-4470-92FC-E2A9D804FFE7}" srcOrd="2" destOrd="0" presId="urn:microsoft.com/office/officeart/2005/8/layout/process3"/>
    <dgm:cxn modelId="{EC513B44-A59A-4D5F-9041-7FFB260CDB4C}" type="presParOf" srcId="{E7ED7C84-8DD9-4ECC-BCC2-A40FC2FFB359}" destId="{6258A801-A6E1-4F48-A1E2-C1501F9E57ED}" srcOrd="1" destOrd="0" presId="urn:microsoft.com/office/officeart/2005/8/layout/process3"/>
    <dgm:cxn modelId="{FEBE854A-B08C-4B3F-B53A-C7CD7C162C02}" type="presParOf" srcId="{6258A801-A6E1-4F48-A1E2-C1501F9E57ED}" destId="{59DCBDBB-CD69-4047-8F00-9DEE829A6BB9}" srcOrd="0" destOrd="0" presId="urn:microsoft.com/office/officeart/2005/8/layout/process3"/>
    <dgm:cxn modelId="{979FB9E9-B7CC-4F24-9160-FFF998CB53F0}" type="presParOf" srcId="{E7ED7C84-8DD9-4ECC-BCC2-A40FC2FFB359}" destId="{A7D37755-69A8-45EF-8A40-CA480CB3F9AB}" srcOrd="2" destOrd="0" presId="urn:microsoft.com/office/officeart/2005/8/layout/process3"/>
    <dgm:cxn modelId="{0FBBC191-CA06-4555-BE79-ECC28DA67FC7}" type="presParOf" srcId="{A7D37755-69A8-45EF-8A40-CA480CB3F9AB}" destId="{06B357DF-90DC-4720-BB95-245AE08413F3}" srcOrd="0" destOrd="0" presId="urn:microsoft.com/office/officeart/2005/8/layout/process3"/>
    <dgm:cxn modelId="{A4FD321F-350A-452C-B44F-6E56317F81BB}" type="presParOf" srcId="{A7D37755-69A8-45EF-8A40-CA480CB3F9AB}" destId="{EECF7401-6D35-4FD8-BA0F-EAD5387025CB}" srcOrd="1" destOrd="0" presId="urn:microsoft.com/office/officeart/2005/8/layout/process3"/>
    <dgm:cxn modelId="{6CF353E3-A693-4EE7-912E-9A6AC7A3B60A}" type="presParOf" srcId="{A7D37755-69A8-45EF-8A40-CA480CB3F9AB}" destId="{92806218-71BD-4FB7-AF29-86AAE8943877}" srcOrd="2" destOrd="0" presId="urn:microsoft.com/office/officeart/2005/8/layout/process3"/>
    <dgm:cxn modelId="{A733DA95-9240-4475-B717-5300C8DE3C13}" type="presParOf" srcId="{E7ED7C84-8DD9-4ECC-BCC2-A40FC2FFB359}" destId="{F784ABFF-7E97-419B-B7A9-3F72B6C17963}" srcOrd="3" destOrd="0" presId="urn:microsoft.com/office/officeart/2005/8/layout/process3"/>
    <dgm:cxn modelId="{CB63C1D0-0545-418A-8B90-015F504CA5B0}" type="presParOf" srcId="{F784ABFF-7E97-419B-B7A9-3F72B6C17963}" destId="{72DFB636-60C3-4646-91EC-5D7F4687CCF1}" srcOrd="0" destOrd="0" presId="urn:microsoft.com/office/officeart/2005/8/layout/process3"/>
    <dgm:cxn modelId="{FA5EA731-5145-4A23-B4AC-ABB7D4AD8C21}" type="presParOf" srcId="{E7ED7C84-8DD9-4ECC-BCC2-A40FC2FFB359}" destId="{DFB4D369-F7CE-445D-93EE-86196CB57FA6}" srcOrd="4" destOrd="0" presId="urn:microsoft.com/office/officeart/2005/8/layout/process3"/>
    <dgm:cxn modelId="{42B697D5-EF94-4C77-8EA1-F05E8E22EA8E}" type="presParOf" srcId="{DFB4D369-F7CE-445D-93EE-86196CB57FA6}" destId="{9895DFB0-1FD2-43AC-A926-99956BAFC14A}" srcOrd="0" destOrd="0" presId="urn:microsoft.com/office/officeart/2005/8/layout/process3"/>
    <dgm:cxn modelId="{65C7A72E-F958-4185-B957-B8489914C469}" type="presParOf" srcId="{DFB4D369-F7CE-445D-93EE-86196CB57FA6}" destId="{676CA083-3565-4079-8991-E944FE34A06B}" srcOrd="1" destOrd="0" presId="urn:microsoft.com/office/officeart/2005/8/layout/process3"/>
    <dgm:cxn modelId="{8AA20F36-EB5C-43E6-B75F-BA38720BFC1E}" type="presParOf" srcId="{DFB4D369-F7CE-445D-93EE-86196CB57FA6}" destId="{77B3FBE7-58A0-475B-AA4E-89EF6702A490}" srcOrd="2" destOrd="0" presId="urn:microsoft.com/office/officeart/2005/8/layout/process3"/>
    <dgm:cxn modelId="{B5AE62F5-CD21-4F35-AEF7-3EE26D0705A0}" type="presParOf" srcId="{E7ED7C84-8DD9-4ECC-BCC2-A40FC2FFB359}" destId="{9915AA0D-D5D4-4D1B-9006-A69F94BCE956}" srcOrd="5" destOrd="0" presId="urn:microsoft.com/office/officeart/2005/8/layout/process3"/>
    <dgm:cxn modelId="{D1E8B4DB-879A-4203-8024-0949C320620F}" type="presParOf" srcId="{9915AA0D-D5D4-4D1B-9006-A69F94BCE956}" destId="{03BB68DD-4420-46B1-A934-530B730E3DD6}" srcOrd="0" destOrd="0" presId="urn:microsoft.com/office/officeart/2005/8/layout/process3"/>
    <dgm:cxn modelId="{E047FB16-2FE3-4E82-A96C-B7A44555C1F7}" type="presParOf" srcId="{E7ED7C84-8DD9-4ECC-BCC2-A40FC2FFB359}" destId="{69F84481-DC5C-4BF5-AF21-CA8936D343D2}" srcOrd="6" destOrd="0" presId="urn:microsoft.com/office/officeart/2005/8/layout/process3"/>
    <dgm:cxn modelId="{356B7C9D-7CD0-4AD5-8D0A-9C29682EA5DA}" type="presParOf" srcId="{69F84481-DC5C-4BF5-AF21-CA8936D343D2}" destId="{8FFD5C63-E305-4908-A763-91A24C872DFF}" srcOrd="0" destOrd="0" presId="urn:microsoft.com/office/officeart/2005/8/layout/process3"/>
    <dgm:cxn modelId="{F4DD7678-C6A2-4AAE-A3BF-C268DF8643F0}" type="presParOf" srcId="{69F84481-DC5C-4BF5-AF21-CA8936D343D2}" destId="{C9F96CBC-C11B-4BB7-92A3-3F5A20D53978}" srcOrd="1" destOrd="0" presId="urn:microsoft.com/office/officeart/2005/8/layout/process3"/>
    <dgm:cxn modelId="{10665EF8-DD58-440C-8A20-F131D363E52F}" type="presParOf" srcId="{69F84481-DC5C-4BF5-AF21-CA8936D343D2}" destId="{DD1020F2-1D9C-40F1-8B02-DFFBA0554A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859B86-07AF-4E0F-80CE-16A3FC7D9E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A63F62-E8EF-4230-9F3D-E9DDEFB1CCFF}">
      <dgm:prSet phldrT="[Metin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903</a:t>
          </a:r>
          <a:endParaRPr lang="tr-TR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A5C5DD-5224-42F8-8C93-8F4743C1C6F7}" type="parTrans" cxnId="{483DB2F0-C952-4A2B-9ED9-A2029E7646F4}">
      <dgm:prSet/>
      <dgm:spPr/>
      <dgm:t>
        <a:bodyPr/>
        <a:lstStyle/>
        <a:p>
          <a:endParaRPr lang="tr-TR"/>
        </a:p>
      </dgm:t>
    </dgm:pt>
    <dgm:pt modelId="{B7AAC464-8E60-4BB0-B706-64D7AE97F1A8}" type="sibTrans" cxnId="{483DB2F0-C952-4A2B-9ED9-A2029E7646F4}">
      <dgm:prSet/>
      <dgm:spPr/>
      <dgm:t>
        <a:bodyPr/>
        <a:lstStyle/>
        <a:p>
          <a:endParaRPr lang="tr-TR"/>
        </a:p>
      </dgm:t>
    </dgm:pt>
    <dgm:pt modelId="{F959F58F-05DA-47D1-93C8-7429E5421F4A}">
      <dgm:prSet phldrT="[Metin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903[C-286]</a:t>
          </a:r>
          <a:endParaRPr lang="tr-TR" sz="1600" dirty="0"/>
        </a:p>
      </dgm:t>
    </dgm:pt>
    <dgm:pt modelId="{9E132E46-5750-4EE1-9199-BACE77446579}" type="parTrans" cxnId="{3CFFA6A7-1191-4F51-9C7F-8489C5F7ABB2}">
      <dgm:prSet/>
      <dgm:spPr/>
      <dgm:t>
        <a:bodyPr/>
        <a:lstStyle/>
        <a:p>
          <a:endParaRPr lang="tr-TR"/>
        </a:p>
      </dgm:t>
    </dgm:pt>
    <dgm:pt modelId="{6B68D0AA-1B6F-4CC5-B40A-6113BFA9F2E3}" type="sibTrans" cxnId="{3CFFA6A7-1191-4F51-9C7F-8489C5F7ABB2}">
      <dgm:prSet/>
      <dgm:spPr/>
      <dgm:t>
        <a:bodyPr/>
        <a:lstStyle/>
        <a:p>
          <a:endParaRPr lang="tr-TR"/>
        </a:p>
      </dgm:t>
    </dgm:pt>
    <dgm:pt modelId="{1F43487B-5BC7-48A3-BC68-C98EE02495EC}">
      <dgm:prSet phldrT="[Metin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</a:t>
          </a:r>
          <a:r>
            <a:rPr lang="tr-TR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YÜKSEL’in</a:t>
          </a:r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Personel Sicil Dosyası</a:t>
          </a:r>
          <a:endParaRPr lang="tr-T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604056-834B-4088-9AF2-1187FB7E4A3E}" type="parTrans" cxnId="{8A4AF27F-5AFD-40B9-85FD-6CDE73920EA0}">
      <dgm:prSet/>
      <dgm:spPr/>
      <dgm:t>
        <a:bodyPr/>
        <a:lstStyle/>
        <a:p>
          <a:endParaRPr lang="tr-TR"/>
        </a:p>
      </dgm:t>
    </dgm:pt>
    <dgm:pt modelId="{E999DABF-F9C8-4FAF-B25E-1431DBD39C7F}" type="sibTrans" cxnId="{8A4AF27F-5AFD-40B9-85FD-6CDE73920EA0}">
      <dgm:prSet/>
      <dgm:spPr/>
      <dgm:t>
        <a:bodyPr/>
        <a:lstStyle/>
        <a:p>
          <a:endParaRPr lang="tr-TR"/>
        </a:p>
      </dgm:t>
    </dgm:pt>
    <dgm:pt modelId="{A456DF59-1347-4557-AB1B-9E07601CB03F}">
      <dgm:prSet phldrT="[Metin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903[C-235]</a:t>
          </a:r>
          <a:endParaRPr lang="tr-TR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515F2F-A355-4B56-BD09-17C8470A31A7}" type="parTrans" cxnId="{D484B01B-0005-425E-A139-5BF8E284FD68}">
      <dgm:prSet/>
      <dgm:spPr/>
      <dgm:t>
        <a:bodyPr/>
        <a:lstStyle/>
        <a:p>
          <a:endParaRPr lang="tr-TR"/>
        </a:p>
      </dgm:t>
    </dgm:pt>
    <dgm:pt modelId="{10DCE8B3-406D-4C81-8F62-4B1434DCABCE}" type="sibTrans" cxnId="{D484B01B-0005-425E-A139-5BF8E284FD68}">
      <dgm:prSet/>
      <dgm:spPr/>
      <dgm:t>
        <a:bodyPr/>
        <a:lstStyle/>
        <a:p>
          <a:endParaRPr lang="tr-TR"/>
        </a:p>
      </dgm:t>
    </dgm:pt>
    <dgm:pt modelId="{5B8FFFE3-89BA-40DA-ABFB-DD09DAE848A1}">
      <dgm:prSet phldrT="[Metin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Ahmet </a:t>
          </a:r>
          <a:r>
            <a:rPr lang="tr-TR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YILMAZ’ın</a:t>
          </a:r>
          <a:r>
            <a: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Personel Sicil Dosyası</a:t>
          </a:r>
          <a:endParaRPr lang="tr-T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22CBF4-E2D4-41EE-A19B-579435BFD17A}" type="parTrans" cxnId="{27ABC602-9D6D-45AC-A5A1-BA66350F1FED}">
      <dgm:prSet/>
      <dgm:spPr/>
      <dgm:t>
        <a:bodyPr/>
        <a:lstStyle/>
        <a:p>
          <a:endParaRPr lang="tr-TR"/>
        </a:p>
      </dgm:t>
    </dgm:pt>
    <dgm:pt modelId="{1B793278-CD2C-4F2D-9F4D-44D5F83FA07B}" type="sibTrans" cxnId="{27ABC602-9D6D-45AC-A5A1-BA66350F1FED}">
      <dgm:prSet/>
      <dgm:spPr/>
      <dgm:t>
        <a:bodyPr/>
        <a:lstStyle/>
        <a:p>
          <a:endParaRPr lang="tr-TR"/>
        </a:p>
      </dgm:t>
    </dgm:pt>
    <dgm:pt modelId="{A8177076-BCF8-480A-A447-62DC6885AC25}" type="pres">
      <dgm:prSet presAssocID="{B0859B86-07AF-4E0F-80CE-16A3FC7D9E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6ECC921-2F03-42FF-AFC0-1908204F6460}" type="pres">
      <dgm:prSet presAssocID="{C1A63F62-E8EF-4230-9F3D-E9DDEFB1CCFF}" presName="hierRoot1" presStyleCnt="0"/>
      <dgm:spPr/>
    </dgm:pt>
    <dgm:pt modelId="{D665DF57-97D5-4692-AA2D-BF063B84BC3D}" type="pres">
      <dgm:prSet presAssocID="{C1A63F62-E8EF-4230-9F3D-E9DDEFB1CCFF}" presName="composite" presStyleCnt="0"/>
      <dgm:spPr/>
    </dgm:pt>
    <dgm:pt modelId="{6587DCA4-8F5A-4532-A85E-2E63E9C0E7EA}" type="pres">
      <dgm:prSet presAssocID="{C1A63F62-E8EF-4230-9F3D-E9DDEFB1CCFF}" presName="background" presStyleLbl="node0" presStyleIdx="0" presStyleCnt="1"/>
      <dgm:spPr>
        <a:solidFill>
          <a:schemeClr val="accent2"/>
        </a:solidFill>
        <a:ln>
          <a:solidFill>
            <a:schemeClr val="tx2"/>
          </a:solidFill>
        </a:ln>
      </dgm:spPr>
    </dgm:pt>
    <dgm:pt modelId="{E2748774-A0E7-4F88-9676-203A5D4D3B12}" type="pres">
      <dgm:prSet presAssocID="{C1A63F62-E8EF-4230-9F3D-E9DDEFB1CCFF}" presName="text" presStyleLbl="fgAcc0" presStyleIdx="0" presStyleCnt="1" custScaleX="1457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0CF642-A541-4D9E-94A2-CB2804E636DA}" type="pres">
      <dgm:prSet presAssocID="{C1A63F62-E8EF-4230-9F3D-E9DDEFB1CCFF}" presName="hierChild2" presStyleCnt="0"/>
      <dgm:spPr/>
    </dgm:pt>
    <dgm:pt modelId="{AC5FE0B7-1152-400D-98B2-471978F6B10D}" type="pres">
      <dgm:prSet presAssocID="{9E132E46-5750-4EE1-9199-BACE77446579}" presName="Name10" presStyleLbl="parChTrans1D2" presStyleIdx="0" presStyleCnt="2"/>
      <dgm:spPr/>
      <dgm:t>
        <a:bodyPr/>
        <a:lstStyle/>
        <a:p>
          <a:endParaRPr lang="tr-TR"/>
        </a:p>
      </dgm:t>
    </dgm:pt>
    <dgm:pt modelId="{E36493A9-CAEB-4CC9-B475-EC98066A0F21}" type="pres">
      <dgm:prSet presAssocID="{F959F58F-05DA-47D1-93C8-7429E5421F4A}" presName="hierRoot2" presStyleCnt="0"/>
      <dgm:spPr/>
    </dgm:pt>
    <dgm:pt modelId="{6DFA3B72-FF33-424A-8B1A-2C42CDC0AD64}" type="pres">
      <dgm:prSet presAssocID="{F959F58F-05DA-47D1-93C8-7429E5421F4A}" presName="composite2" presStyleCnt="0"/>
      <dgm:spPr/>
    </dgm:pt>
    <dgm:pt modelId="{8C477F66-B2AE-43F5-8207-5DE83DE4A33C}" type="pres">
      <dgm:prSet presAssocID="{F959F58F-05DA-47D1-93C8-7429E5421F4A}" presName="background2" presStyleLbl="node2" presStyleIdx="0" presStyleCnt="2"/>
      <dgm:spPr>
        <a:solidFill>
          <a:schemeClr val="accent2"/>
        </a:solidFill>
      </dgm:spPr>
    </dgm:pt>
    <dgm:pt modelId="{4F63947C-254C-42EB-AC90-F75CC03F560F}" type="pres">
      <dgm:prSet presAssocID="{F959F58F-05DA-47D1-93C8-7429E5421F4A}" presName="text2" presStyleLbl="fgAcc2" presStyleIdx="0" presStyleCnt="2" custScaleX="1447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9880FF1-8C6B-40B1-9E12-095D6066DD8A}" type="pres">
      <dgm:prSet presAssocID="{F959F58F-05DA-47D1-93C8-7429E5421F4A}" presName="hierChild3" presStyleCnt="0"/>
      <dgm:spPr/>
    </dgm:pt>
    <dgm:pt modelId="{5EE99B11-75CF-4C4B-8976-06BADF40C999}" type="pres">
      <dgm:prSet presAssocID="{1B604056-834B-4088-9AF2-1187FB7E4A3E}" presName="Name17" presStyleLbl="parChTrans1D3" presStyleIdx="0" presStyleCnt="2"/>
      <dgm:spPr/>
      <dgm:t>
        <a:bodyPr/>
        <a:lstStyle/>
        <a:p>
          <a:endParaRPr lang="tr-TR"/>
        </a:p>
      </dgm:t>
    </dgm:pt>
    <dgm:pt modelId="{9084D40B-E155-476E-9B24-3C2B72C2EE56}" type="pres">
      <dgm:prSet presAssocID="{1F43487B-5BC7-48A3-BC68-C98EE02495EC}" presName="hierRoot3" presStyleCnt="0"/>
      <dgm:spPr/>
    </dgm:pt>
    <dgm:pt modelId="{61BB9099-3272-45C6-AFBD-5EF044683572}" type="pres">
      <dgm:prSet presAssocID="{1F43487B-5BC7-48A3-BC68-C98EE02495EC}" presName="composite3" presStyleCnt="0"/>
      <dgm:spPr/>
    </dgm:pt>
    <dgm:pt modelId="{0ECD22AD-4735-461C-9FC8-5BAD518AD11F}" type="pres">
      <dgm:prSet presAssocID="{1F43487B-5BC7-48A3-BC68-C98EE02495EC}" presName="background3" presStyleLbl="node3" presStyleIdx="0" presStyleCnt="2"/>
      <dgm:spPr>
        <a:solidFill>
          <a:schemeClr val="accent2"/>
        </a:solidFill>
      </dgm:spPr>
    </dgm:pt>
    <dgm:pt modelId="{34408069-065C-4A51-9DDA-151EC31D223E}" type="pres">
      <dgm:prSet presAssocID="{1F43487B-5BC7-48A3-BC68-C98EE02495EC}" presName="text3" presStyleLbl="fgAcc3" presStyleIdx="0" presStyleCnt="2" custScaleX="1343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918A73-04FC-4592-9C05-19163C8375D8}" type="pres">
      <dgm:prSet presAssocID="{1F43487B-5BC7-48A3-BC68-C98EE02495EC}" presName="hierChild4" presStyleCnt="0"/>
      <dgm:spPr/>
    </dgm:pt>
    <dgm:pt modelId="{442EAC72-9E27-42E6-BE15-54DE01A9927E}" type="pres">
      <dgm:prSet presAssocID="{51515F2F-A355-4B56-BD09-17C8470A31A7}" presName="Name10" presStyleLbl="parChTrans1D2" presStyleIdx="1" presStyleCnt="2"/>
      <dgm:spPr/>
      <dgm:t>
        <a:bodyPr/>
        <a:lstStyle/>
        <a:p>
          <a:endParaRPr lang="tr-TR"/>
        </a:p>
      </dgm:t>
    </dgm:pt>
    <dgm:pt modelId="{809B0B80-3FCB-4B1A-8970-DD83480AC77A}" type="pres">
      <dgm:prSet presAssocID="{A456DF59-1347-4557-AB1B-9E07601CB03F}" presName="hierRoot2" presStyleCnt="0"/>
      <dgm:spPr/>
    </dgm:pt>
    <dgm:pt modelId="{01EF1B75-B873-4F5D-BD2D-9949C75F6E95}" type="pres">
      <dgm:prSet presAssocID="{A456DF59-1347-4557-AB1B-9E07601CB03F}" presName="composite2" presStyleCnt="0"/>
      <dgm:spPr/>
    </dgm:pt>
    <dgm:pt modelId="{631725F7-DCFA-4856-BE48-1ADC92FA5A86}" type="pres">
      <dgm:prSet presAssocID="{A456DF59-1347-4557-AB1B-9E07601CB03F}" presName="background2" presStyleLbl="node2" presStyleIdx="1" presStyleCnt="2"/>
      <dgm:spPr>
        <a:solidFill>
          <a:schemeClr val="accent2"/>
        </a:solidFill>
      </dgm:spPr>
    </dgm:pt>
    <dgm:pt modelId="{CD3AFDBB-C468-4769-8DB9-AE263EC18273}" type="pres">
      <dgm:prSet presAssocID="{A456DF59-1347-4557-AB1B-9E07601CB03F}" presName="text2" presStyleLbl="fgAcc2" presStyleIdx="1" presStyleCnt="2" custScaleX="1485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EB9B09-CDA9-4F6E-8B70-F47C3D3209E0}" type="pres">
      <dgm:prSet presAssocID="{A456DF59-1347-4557-AB1B-9E07601CB03F}" presName="hierChild3" presStyleCnt="0"/>
      <dgm:spPr/>
    </dgm:pt>
    <dgm:pt modelId="{2A3DD178-AE9C-4928-8C73-2CB16A28990E}" type="pres">
      <dgm:prSet presAssocID="{4422CBF4-E2D4-41EE-A19B-579435BFD17A}" presName="Name17" presStyleLbl="parChTrans1D3" presStyleIdx="1" presStyleCnt="2"/>
      <dgm:spPr/>
      <dgm:t>
        <a:bodyPr/>
        <a:lstStyle/>
        <a:p>
          <a:endParaRPr lang="tr-TR"/>
        </a:p>
      </dgm:t>
    </dgm:pt>
    <dgm:pt modelId="{D545BD8E-40CF-4100-956E-7DC62E52AA03}" type="pres">
      <dgm:prSet presAssocID="{5B8FFFE3-89BA-40DA-ABFB-DD09DAE848A1}" presName="hierRoot3" presStyleCnt="0"/>
      <dgm:spPr/>
    </dgm:pt>
    <dgm:pt modelId="{4C44D858-9789-40BE-8B0E-FFAEFF87051C}" type="pres">
      <dgm:prSet presAssocID="{5B8FFFE3-89BA-40DA-ABFB-DD09DAE848A1}" presName="composite3" presStyleCnt="0"/>
      <dgm:spPr/>
    </dgm:pt>
    <dgm:pt modelId="{B37F16B3-037A-4001-AE7D-AF4A631DD7B7}" type="pres">
      <dgm:prSet presAssocID="{5B8FFFE3-89BA-40DA-ABFB-DD09DAE848A1}" presName="background3" presStyleLbl="node3" presStyleIdx="1" presStyleCnt="2"/>
      <dgm:spPr>
        <a:solidFill>
          <a:schemeClr val="accent2"/>
        </a:solidFill>
      </dgm:spPr>
    </dgm:pt>
    <dgm:pt modelId="{AFA85175-804B-4A77-9A12-6D451AE2800A}" type="pres">
      <dgm:prSet presAssocID="{5B8FFFE3-89BA-40DA-ABFB-DD09DAE848A1}" presName="text3" presStyleLbl="fgAcc3" presStyleIdx="1" presStyleCnt="2" custScaleX="1438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76EE28-2064-45F6-B3D9-F9C6A2F58883}" type="pres">
      <dgm:prSet presAssocID="{5B8FFFE3-89BA-40DA-ABFB-DD09DAE848A1}" presName="hierChild4" presStyleCnt="0"/>
      <dgm:spPr/>
    </dgm:pt>
  </dgm:ptLst>
  <dgm:cxnLst>
    <dgm:cxn modelId="{27ABC602-9D6D-45AC-A5A1-BA66350F1FED}" srcId="{A456DF59-1347-4557-AB1B-9E07601CB03F}" destId="{5B8FFFE3-89BA-40DA-ABFB-DD09DAE848A1}" srcOrd="0" destOrd="0" parTransId="{4422CBF4-E2D4-41EE-A19B-579435BFD17A}" sibTransId="{1B793278-CD2C-4F2D-9F4D-44D5F83FA07B}"/>
    <dgm:cxn modelId="{4099A9DA-DD58-4DE1-90C3-19139B75488F}" type="presOf" srcId="{51515F2F-A355-4B56-BD09-17C8470A31A7}" destId="{442EAC72-9E27-42E6-BE15-54DE01A9927E}" srcOrd="0" destOrd="0" presId="urn:microsoft.com/office/officeart/2005/8/layout/hierarchy1"/>
    <dgm:cxn modelId="{E8667E03-44C7-409E-A1C4-FB08EF5A373D}" type="presOf" srcId="{1B604056-834B-4088-9AF2-1187FB7E4A3E}" destId="{5EE99B11-75CF-4C4B-8976-06BADF40C999}" srcOrd="0" destOrd="0" presId="urn:microsoft.com/office/officeart/2005/8/layout/hierarchy1"/>
    <dgm:cxn modelId="{8A4AF27F-5AFD-40B9-85FD-6CDE73920EA0}" srcId="{F959F58F-05DA-47D1-93C8-7429E5421F4A}" destId="{1F43487B-5BC7-48A3-BC68-C98EE02495EC}" srcOrd="0" destOrd="0" parTransId="{1B604056-834B-4088-9AF2-1187FB7E4A3E}" sibTransId="{E999DABF-F9C8-4FAF-B25E-1431DBD39C7F}"/>
    <dgm:cxn modelId="{538BA150-BAA2-4A71-9344-E539F60216EA}" type="presOf" srcId="{C1A63F62-E8EF-4230-9F3D-E9DDEFB1CCFF}" destId="{E2748774-A0E7-4F88-9676-203A5D4D3B12}" srcOrd="0" destOrd="0" presId="urn:microsoft.com/office/officeart/2005/8/layout/hierarchy1"/>
    <dgm:cxn modelId="{C0D8AE46-3DEE-4896-A435-D61A7042277A}" type="presOf" srcId="{4422CBF4-E2D4-41EE-A19B-579435BFD17A}" destId="{2A3DD178-AE9C-4928-8C73-2CB16A28990E}" srcOrd="0" destOrd="0" presId="urn:microsoft.com/office/officeart/2005/8/layout/hierarchy1"/>
    <dgm:cxn modelId="{114B4BD7-8AEC-4B65-A285-42B760C25015}" type="presOf" srcId="{9E132E46-5750-4EE1-9199-BACE77446579}" destId="{AC5FE0B7-1152-400D-98B2-471978F6B10D}" srcOrd="0" destOrd="0" presId="urn:microsoft.com/office/officeart/2005/8/layout/hierarchy1"/>
    <dgm:cxn modelId="{AD2C822D-0B45-456C-A486-8EE1D0FE3982}" type="presOf" srcId="{F959F58F-05DA-47D1-93C8-7429E5421F4A}" destId="{4F63947C-254C-42EB-AC90-F75CC03F560F}" srcOrd="0" destOrd="0" presId="urn:microsoft.com/office/officeart/2005/8/layout/hierarchy1"/>
    <dgm:cxn modelId="{64D8B47A-B835-4BF3-844D-1E53CBE6A2DC}" type="presOf" srcId="{5B8FFFE3-89BA-40DA-ABFB-DD09DAE848A1}" destId="{AFA85175-804B-4A77-9A12-6D451AE2800A}" srcOrd="0" destOrd="0" presId="urn:microsoft.com/office/officeart/2005/8/layout/hierarchy1"/>
    <dgm:cxn modelId="{483DB2F0-C952-4A2B-9ED9-A2029E7646F4}" srcId="{B0859B86-07AF-4E0F-80CE-16A3FC7D9E83}" destId="{C1A63F62-E8EF-4230-9F3D-E9DDEFB1CCFF}" srcOrd="0" destOrd="0" parTransId="{4BA5C5DD-5224-42F8-8C93-8F4743C1C6F7}" sibTransId="{B7AAC464-8E60-4BB0-B706-64D7AE97F1A8}"/>
    <dgm:cxn modelId="{3CFFA6A7-1191-4F51-9C7F-8489C5F7ABB2}" srcId="{C1A63F62-E8EF-4230-9F3D-E9DDEFB1CCFF}" destId="{F959F58F-05DA-47D1-93C8-7429E5421F4A}" srcOrd="0" destOrd="0" parTransId="{9E132E46-5750-4EE1-9199-BACE77446579}" sibTransId="{6B68D0AA-1B6F-4CC5-B40A-6113BFA9F2E3}"/>
    <dgm:cxn modelId="{4F7C94EB-0966-4B8E-9012-1DF28A15C6B6}" type="presOf" srcId="{B0859B86-07AF-4E0F-80CE-16A3FC7D9E83}" destId="{A8177076-BCF8-480A-A447-62DC6885AC25}" srcOrd="0" destOrd="0" presId="urn:microsoft.com/office/officeart/2005/8/layout/hierarchy1"/>
    <dgm:cxn modelId="{D484B01B-0005-425E-A139-5BF8E284FD68}" srcId="{C1A63F62-E8EF-4230-9F3D-E9DDEFB1CCFF}" destId="{A456DF59-1347-4557-AB1B-9E07601CB03F}" srcOrd="1" destOrd="0" parTransId="{51515F2F-A355-4B56-BD09-17C8470A31A7}" sibTransId="{10DCE8B3-406D-4C81-8F62-4B1434DCABCE}"/>
    <dgm:cxn modelId="{B8E98B65-9895-412C-B42B-D4648EA82940}" type="presOf" srcId="{1F43487B-5BC7-48A3-BC68-C98EE02495EC}" destId="{34408069-065C-4A51-9DDA-151EC31D223E}" srcOrd="0" destOrd="0" presId="urn:microsoft.com/office/officeart/2005/8/layout/hierarchy1"/>
    <dgm:cxn modelId="{B28CF095-CE75-409B-A618-41CE2F4F2D39}" type="presOf" srcId="{A456DF59-1347-4557-AB1B-9E07601CB03F}" destId="{CD3AFDBB-C468-4769-8DB9-AE263EC18273}" srcOrd="0" destOrd="0" presId="urn:microsoft.com/office/officeart/2005/8/layout/hierarchy1"/>
    <dgm:cxn modelId="{4A61D12A-7E6D-4365-A8AB-B1D7012F8AC2}" type="presParOf" srcId="{A8177076-BCF8-480A-A447-62DC6885AC25}" destId="{46ECC921-2F03-42FF-AFC0-1908204F6460}" srcOrd="0" destOrd="0" presId="urn:microsoft.com/office/officeart/2005/8/layout/hierarchy1"/>
    <dgm:cxn modelId="{0CDBE3AA-EFA4-4071-AEFB-C6F6A7605C6F}" type="presParOf" srcId="{46ECC921-2F03-42FF-AFC0-1908204F6460}" destId="{D665DF57-97D5-4692-AA2D-BF063B84BC3D}" srcOrd="0" destOrd="0" presId="urn:microsoft.com/office/officeart/2005/8/layout/hierarchy1"/>
    <dgm:cxn modelId="{4C3F2D6C-9C4D-419B-BCBB-D9C98179F07C}" type="presParOf" srcId="{D665DF57-97D5-4692-AA2D-BF063B84BC3D}" destId="{6587DCA4-8F5A-4532-A85E-2E63E9C0E7EA}" srcOrd="0" destOrd="0" presId="urn:microsoft.com/office/officeart/2005/8/layout/hierarchy1"/>
    <dgm:cxn modelId="{C2CF1EF2-B4A3-4E3E-B764-792672B814D1}" type="presParOf" srcId="{D665DF57-97D5-4692-AA2D-BF063B84BC3D}" destId="{E2748774-A0E7-4F88-9676-203A5D4D3B12}" srcOrd="1" destOrd="0" presId="urn:microsoft.com/office/officeart/2005/8/layout/hierarchy1"/>
    <dgm:cxn modelId="{D347FCD7-11F4-41B9-BBF6-05A2B694EE89}" type="presParOf" srcId="{46ECC921-2F03-42FF-AFC0-1908204F6460}" destId="{970CF642-A541-4D9E-94A2-CB2804E636DA}" srcOrd="1" destOrd="0" presId="urn:microsoft.com/office/officeart/2005/8/layout/hierarchy1"/>
    <dgm:cxn modelId="{DB0DDBD3-3B2C-495C-B085-936AFE52D9E1}" type="presParOf" srcId="{970CF642-A541-4D9E-94A2-CB2804E636DA}" destId="{AC5FE0B7-1152-400D-98B2-471978F6B10D}" srcOrd="0" destOrd="0" presId="urn:microsoft.com/office/officeart/2005/8/layout/hierarchy1"/>
    <dgm:cxn modelId="{C09FC12F-20B3-4340-AFC1-978E65DC5A9F}" type="presParOf" srcId="{970CF642-A541-4D9E-94A2-CB2804E636DA}" destId="{E36493A9-CAEB-4CC9-B475-EC98066A0F21}" srcOrd="1" destOrd="0" presId="urn:microsoft.com/office/officeart/2005/8/layout/hierarchy1"/>
    <dgm:cxn modelId="{B5049027-7E3C-4746-A0F2-DAB83F5AC9BB}" type="presParOf" srcId="{E36493A9-CAEB-4CC9-B475-EC98066A0F21}" destId="{6DFA3B72-FF33-424A-8B1A-2C42CDC0AD64}" srcOrd="0" destOrd="0" presId="urn:microsoft.com/office/officeart/2005/8/layout/hierarchy1"/>
    <dgm:cxn modelId="{C8F67466-8A94-4C3A-8CDB-4A96709FD5AB}" type="presParOf" srcId="{6DFA3B72-FF33-424A-8B1A-2C42CDC0AD64}" destId="{8C477F66-B2AE-43F5-8207-5DE83DE4A33C}" srcOrd="0" destOrd="0" presId="urn:microsoft.com/office/officeart/2005/8/layout/hierarchy1"/>
    <dgm:cxn modelId="{09F80CA3-B936-4F2D-97E5-035B5B5DCBF2}" type="presParOf" srcId="{6DFA3B72-FF33-424A-8B1A-2C42CDC0AD64}" destId="{4F63947C-254C-42EB-AC90-F75CC03F560F}" srcOrd="1" destOrd="0" presId="urn:microsoft.com/office/officeart/2005/8/layout/hierarchy1"/>
    <dgm:cxn modelId="{A826E88E-01AD-4F1D-B46C-C657DB7FF31D}" type="presParOf" srcId="{E36493A9-CAEB-4CC9-B475-EC98066A0F21}" destId="{59880FF1-8C6B-40B1-9E12-095D6066DD8A}" srcOrd="1" destOrd="0" presId="urn:microsoft.com/office/officeart/2005/8/layout/hierarchy1"/>
    <dgm:cxn modelId="{FE8EE811-36F1-4734-A864-A13B2F0ED5D2}" type="presParOf" srcId="{59880FF1-8C6B-40B1-9E12-095D6066DD8A}" destId="{5EE99B11-75CF-4C4B-8976-06BADF40C999}" srcOrd="0" destOrd="0" presId="urn:microsoft.com/office/officeart/2005/8/layout/hierarchy1"/>
    <dgm:cxn modelId="{2C471A07-8E1B-4030-A175-16D2AAC4C82B}" type="presParOf" srcId="{59880FF1-8C6B-40B1-9E12-095D6066DD8A}" destId="{9084D40B-E155-476E-9B24-3C2B72C2EE56}" srcOrd="1" destOrd="0" presId="urn:microsoft.com/office/officeart/2005/8/layout/hierarchy1"/>
    <dgm:cxn modelId="{768C442B-6023-4443-B6FF-3DE56DBB08B9}" type="presParOf" srcId="{9084D40B-E155-476E-9B24-3C2B72C2EE56}" destId="{61BB9099-3272-45C6-AFBD-5EF044683572}" srcOrd="0" destOrd="0" presId="urn:microsoft.com/office/officeart/2005/8/layout/hierarchy1"/>
    <dgm:cxn modelId="{A84EF0CC-D28C-44DE-884C-4E2E4F4CD10D}" type="presParOf" srcId="{61BB9099-3272-45C6-AFBD-5EF044683572}" destId="{0ECD22AD-4735-461C-9FC8-5BAD518AD11F}" srcOrd="0" destOrd="0" presId="urn:microsoft.com/office/officeart/2005/8/layout/hierarchy1"/>
    <dgm:cxn modelId="{DF6FFB5B-3C5E-4858-8A8F-4F3FB7C6ADE0}" type="presParOf" srcId="{61BB9099-3272-45C6-AFBD-5EF044683572}" destId="{34408069-065C-4A51-9DDA-151EC31D223E}" srcOrd="1" destOrd="0" presId="urn:microsoft.com/office/officeart/2005/8/layout/hierarchy1"/>
    <dgm:cxn modelId="{4E74EE4C-6C6D-4AAE-B101-72D6F0A5D40B}" type="presParOf" srcId="{9084D40B-E155-476E-9B24-3C2B72C2EE56}" destId="{11918A73-04FC-4592-9C05-19163C8375D8}" srcOrd="1" destOrd="0" presId="urn:microsoft.com/office/officeart/2005/8/layout/hierarchy1"/>
    <dgm:cxn modelId="{B8212461-7E28-4212-9E64-F8915CD804F1}" type="presParOf" srcId="{970CF642-A541-4D9E-94A2-CB2804E636DA}" destId="{442EAC72-9E27-42E6-BE15-54DE01A9927E}" srcOrd="2" destOrd="0" presId="urn:microsoft.com/office/officeart/2005/8/layout/hierarchy1"/>
    <dgm:cxn modelId="{E29D0EC7-1610-4B18-89B6-67A059CEDAF5}" type="presParOf" srcId="{970CF642-A541-4D9E-94A2-CB2804E636DA}" destId="{809B0B80-3FCB-4B1A-8970-DD83480AC77A}" srcOrd="3" destOrd="0" presId="urn:microsoft.com/office/officeart/2005/8/layout/hierarchy1"/>
    <dgm:cxn modelId="{DC94C60A-D650-4F44-86AE-2C76782980B8}" type="presParOf" srcId="{809B0B80-3FCB-4B1A-8970-DD83480AC77A}" destId="{01EF1B75-B873-4F5D-BD2D-9949C75F6E95}" srcOrd="0" destOrd="0" presId="urn:microsoft.com/office/officeart/2005/8/layout/hierarchy1"/>
    <dgm:cxn modelId="{5C86E93F-C4BD-4236-AD81-A57BEE95E6BB}" type="presParOf" srcId="{01EF1B75-B873-4F5D-BD2D-9949C75F6E95}" destId="{631725F7-DCFA-4856-BE48-1ADC92FA5A86}" srcOrd="0" destOrd="0" presId="urn:microsoft.com/office/officeart/2005/8/layout/hierarchy1"/>
    <dgm:cxn modelId="{3EF3DE58-15C1-4C10-8C0B-B1451DF5FB45}" type="presParOf" srcId="{01EF1B75-B873-4F5D-BD2D-9949C75F6E95}" destId="{CD3AFDBB-C468-4769-8DB9-AE263EC18273}" srcOrd="1" destOrd="0" presId="urn:microsoft.com/office/officeart/2005/8/layout/hierarchy1"/>
    <dgm:cxn modelId="{07DBE2E5-D16B-411F-A9EE-DE157CCCAB93}" type="presParOf" srcId="{809B0B80-3FCB-4B1A-8970-DD83480AC77A}" destId="{4CEB9B09-CDA9-4F6E-8B70-F47C3D3209E0}" srcOrd="1" destOrd="0" presId="urn:microsoft.com/office/officeart/2005/8/layout/hierarchy1"/>
    <dgm:cxn modelId="{00D502B1-1182-452D-B322-77B3921F3310}" type="presParOf" srcId="{4CEB9B09-CDA9-4F6E-8B70-F47C3D3209E0}" destId="{2A3DD178-AE9C-4928-8C73-2CB16A28990E}" srcOrd="0" destOrd="0" presId="urn:microsoft.com/office/officeart/2005/8/layout/hierarchy1"/>
    <dgm:cxn modelId="{7920C660-C39B-48B7-B699-E95E4747748C}" type="presParOf" srcId="{4CEB9B09-CDA9-4F6E-8B70-F47C3D3209E0}" destId="{D545BD8E-40CF-4100-956E-7DC62E52AA03}" srcOrd="1" destOrd="0" presId="urn:microsoft.com/office/officeart/2005/8/layout/hierarchy1"/>
    <dgm:cxn modelId="{9CBB368B-27D1-471F-B1E1-720C112E8471}" type="presParOf" srcId="{D545BD8E-40CF-4100-956E-7DC62E52AA03}" destId="{4C44D858-9789-40BE-8B0E-FFAEFF87051C}" srcOrd="0" destOrd="0" presId="urn:microsoft.com/office/officeart/2005/8/layout/hierarchy1"/>
    <dgm:cxn modelId="{9D42488C-64BF-41DF-AD66-79D997CC1A63}" type="presParOf" srcId="{4C44D858-9789-40BE-8B0E-FFAEFF87051C}" destId="{B37F16B3-037A-4001-AE7D-AF4A631DD7B7}" srcOrd="0" destOrd="0" presId="urn:microsoft.com/office/officeart/2005/8/layout/hierarchy1"/>
    <dgm:cxn modelId="{AC05D7B6-A4C2-4494-A69C-F3C68C8D78D3}" type="presParOf" srcId="{4C44D858-9789-40BE-8B0E-FFAEFF87051C}" destId="{AFA85175-804B-4A77-9A12-6D451AE2800A}" srcOrd="1" destOrd="0" presId="urn:microsoft.com/office/officeart/2005/8/layout/hierarchy1"/>
    <dgm:cxn modelId="{0D6350C7-C426-4F48-B503-B1A24453C603}" type="presParOf" srcId="{D545BD8E-40CF-4100-956E-7DC62E52AA03}" destId="{B776EE28-2064-45F6-B3D9-F9C6A2F588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912EDE-133C-4926-AAA6-4545A2F378F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EBE691E-6AC6-4405-A882-242D5419F624}">
      <dgm:prSet phldrT="[Metin]" custT="1"/>
      <dgm:spPr/>
      <dgm:t>
        <a:bodyPr/>
        <a:lstStyle/>
        <a:p>
          <a:r>
            <a:rPr lang="tr-TR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Aynı Konulu Dosyaların Birbirinden Ayrılması</a:t>
          </a:r>
          <a:endParaRPr lang="tr-TR" sz="2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161EF6-4CE3-44C7-8E1E-008294120310}" type="parTrans" cxnId="{A3B595BB-2C99-4F6A-8CA9-DA4BA77D383B}">
      <dgm:prSet/>
      <dgm:spPr/>
      <dgm:t>
        <a:bodyPr/>
        <a:lstStyle/>
        <a:p>
          <a:endParaRPr lang="tr-TR"/>
        </a:p>
      </dgm:t>
    </dgm:pt>
    <dgm:pt modelId="{26A0E448-207F-4C2F-9B7B-DD6386C076DD}" type="sibTrans" cxnId="{A3B595BB-2C99-4F6A-8CA9-DA4BA77D383B}">
      <dgm:prSet/>
      <dgm:spPr/>
      <dgm:t>
        <a:bodyPr/>
        <a:lstStyle/>
        <a:p>
          <a:endParaRPr lang="tr-TR"/>
        </a:p>
      </dgm:t>
    </dgm:pt>
    <dgm:pt modelId="{930D95F0-BB1C-4925-8633-67CD8B539B0B}" type="pres">
      <dgm:prSet presAssocID="{C8912EDE-133C-4926-AAA6-4545A2F378FB}" presName="Name0" presStyleCnt="0">
        <dgm:presLayoutVars>
          <dgm:dir/>
          <dgm:animLvl val="lvl"/>
          <dgm:resizeHandles val="exact"/>
        </dgm:presLayoutVars>
      </dgm:prSet>
      <dgm:spPr/>
    </dgm:pt>
    <dgm:pt modelId="{457F462F-45E9-46F6-9044-F31209825F03}" type="pres">
      <dgm:prSet presAssocID="{C8912EDE-133C-4926-AAA6-4545A2F378FB}" presName="dummy" presStyleCnt="0"/>
      <dgm:spPr/>
    </dgm:pt>
    <dgm:pt modelId="{0B568CDF-73F2-4A02-A050-6387AA6C16FB}" type="pres">
      <dgm:prSet presAssocID="{C8912EDE-133C-4926-AAA6-4545A2F378FB}" presName="linH" presStyleCnt="0"/>
      <dgm:spPr/>
    </dgm:pt>
    <dgm:pt modelId="{C383024A-1E5C-4A31-BA6C-B7E54D4B489B}" type="pres">
      <dgm:prSet presAssocID="{C8912EDE-133C-4926-AAA6-4545A2F378FB}" presName="padding1" presStyleCnt="0"/>
      <dgm:spPr/>
    </dgm:pt>
    <dgm:pt modelId="{D3DAC32E-A74E-431B-9FF8-F49B7943B508}" type="pres">
      <dgm:prSet presAssocID="{9EBE691E-6AC6-4405-A882-242D5419F624}" presName="linV" presStyleCnt="0"/>
      <dgm:spPr/>
    </dgm:pt>
    <dgm:pt modelId="{1952B248-A5BB-45E2-947C-DCA5131D0B97}" type="pres">
      <dgm:prSet presAssocID="{9EBE691E-6AC6-4405-A882-242D5419F624}" presName="spVertical1" presStyleCnt="0"/>
      <dgm:spPr/>
    </dgm:pt>
    <dgm:pt modelId="{22C7B740-50C8-4D48-9FD6-E2A2301D6E56}" type="pres">
      <dgm:prSet presAssocID="{9EBE691E-6AC6-4405-A882-242D5419F624}" presName="parTx" presStyleLbl="revTx" presStyleIdx="0" presStyleCnt="1" custScaleY="83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3B3CFA-0D7E-4DFC-9AB3-E6D64A7979FA}" type="pres">
      <dgm:prSet presAssocID="{9EBE691E-6AC6-4405-A882-242D5419F624}" presName="spVertical2" presStyleCnt="0"/>
      <dgm:spPr/>
    </dgm:pt>
    <dgm:pt modelId="{55787ECD-56EF-44DD-A14F-7B7E4FC2D973}" type="pres">
      <dgm:prSet presAssocID="{9EBE691E-6AC6-4405-A882-242D5419F624}" presName="spVertical3" presStyleCnt="0"/>
      <dgm:spPr/>
    </dgm:pt>
    <dgm:pt modelId="{5E337C10-726E-4C56-9A13-5F9C5D56D0E5}" type="pres">
      <dgm:prSet presAssocID="{C8912EDE-133C-4926-AAA6-4545A2F378FB}" presName="padding2" presStyleCnt="0"/>
      <dgm:spPr/>
    </dgm:pt>
    <dgm:pt modelId="{5B861FDA-5767-4347-A7FC-690083971E85}" type="pres">
      <dgm:prSet presAssocID="{C8912EDE-133C-4926-AAA6-4545A2F378FB}" presName="negArrow" presStyleCnt="0"/>
      <dgm:spPr/>
    </dgm:pt>
    <dgm:pt modelId="{4E981B12-4A83-4D1A-971B-D671D6F121F3}" type="pres">
      <dgm:prSet presAssocID="{C8912EDE-133C-4926-AAA6-4545A2F378FB}" presName="backgroundArrow" presStyleLbl="node1" presStyleIdx="0" presStyleCnt="1" custLinFactNeighborX="-3566" custLinFactNeighborY="-1384"/>
      <dgm:spPr>
        <a:solidFill>
          <a:schemeClr val="accent2"/>
        </a:solidFill>
      </dgm:spPr>
    </dgm:pt>
  </dgm:ptLst>
  <dgm:cxnLst>
    <dgm:cxn modelId="{229189B3-4AE4-4E09-8AF7-222D8C3BA80F}" type="presOf" srcId="{9EBE691E-6AC6-4405-A882-242D5419F624}" destId="{22C7B740-50C8-4D48-9FD6-E2A2301D6E56}" srcOrd="0" destOrd="0" presId="urn:microsoft.com/office/officeart/2005/8/layout/hProcess3"/>
    <dgm:cxn modelId="{FBDCC4D0-21FE-4B60-B736-F882B90B71EE}" type="presOf" srcId="{C8912EDE-133C-4926-AAA6-4545A2F378FB}" destId="{930D95F0-BB1C-4925-8633-67CD8B539B0B}" srcOrd="0" destOrd="0" presId="urn:microsoft.com/office/officeart/2005/8/layout/hProcess3"/>
    <dgm:cxn modelId="{A3B595BB-2C99-4F6A-8CA9-DA4BA77D383B}" srcId="{C8912EDE-133C-4926-AAA6-4545A2F378FB}" destId="{9EBE691E-6AC6-4405-A882-242D5419F624}" srcOrd="0" destOrd="0" parTransId="{57161EF6-4CE3-44C7-8E1E-008294120310}" sibTransId="{26A0E448-207F-4C2F-9B7B-DD6386C076DD}"/>
    <dgm:cxn modelId="{CE4A1906-A505-4C5C-BEA9-85EC9B80DFED}" type="presParOf" srcId="{930D95F0-BB1C-4925-8633-67CD8B539B0B}" destId="{457F462F-45E9-46F6-9044-F31209825F03}" srcOrd="0" destOrd="0" presId="urn:microsoft.com/office/officeart/2005/8/layout/hProcess3"/>
    <dgm:cxn modelId="{CA731600-1323-48B7-8E88-E208FE7B0EFF}" type="presParOf" srcId="{930D95F0-BB1C-4925-8633-67CD8B539B0B}" destId="{0B568CDF-73F2-4A02-A050-6387AA6C16FB}" srcOrd="1" destOrd="0" presId="urn:microsoft.com/office/officeart/2005/8/layout/hProcess3"/>
    <dgm:cxn modelId="{1CFA0B1C-0014-4338-9036-7CDC210A922E}" type="presParOf" srcId="{0B568CDF-73F2-4A02-A050-6387AA6C16FB}" destId="{C383024A-1E5C-4A31-BA6C-B7E54D4B489B}" srcOrd="0" destOrd="0" presId="urn:microsoft.com/office/officeart/2005/8/layout/hProcess3"/>
    <dgm:cxn modelId="{4514A21A-8B30-4C40-91CA-F3D75A4831DC}" type="presParOf" srcId="{0B568CDF-73F2-4A02-A050-6387AA6C16FB}" destId="{D3DAC32E-A74E-431B-9FF8-F49B7943B508}" srcOrd="1" destOrd="0" presId="urn:microsoft.com/office/officeart/2005/8/layout/hProcess3"/>
    <dgm:cxn modelId="{DC96AC4D-DC93-4AA9-8528-A8911B6FACE2}" type="presParOf" srcId="{D3DAC32E-A74E-431B-9FF8-F49B7943B508}" destId="{1952B248-A5BB-45E2-947C-DCA5131D0B97}" srcOrd="0" destOrd="0" presId="urn:microsoft.com/office/officeart/2005/8/layout/hProcess3"/>
    <dgm:cxn modelId="{0CFD3DD1-D9AB-4D3B-A3F4-6554F14E892B}" type="presParOf" srcId="{D3DAC32E-A74E-431B-9FF8-F49B7943B508}" destId="{22C7B740-50C8-4D48-9FD6-E2A2301D6E56}" srcOrd="1" destOrd="0" presId="urn:microsoft.com/office/officeart/2005/8/layout/hProcess3"/>
    <dgm:cxn modelId="{F5458D79-E6DD-431A-91E7-69BDF2FECA30}" type="presParOf" srcId="{D3DAC32E-A74E-431B-9FF8-F49B7943B508}" destId="{FD3B3CFA-0D7E-4DFC-9AB3-E6D64A7979FA}" srcOrd="2" destOrd="0" presId="urn:microsoft.com/office/officeart/2005/8/layout/hProcess3"/>
    <dgm:cxn modelId="{437E2190-3D9A-44D4-8D8B-19893089802F}" type="presParOf" srcId="{D3DAC32E-A74E-431B-9FF8-F49B7943B508}" destId="{55787ECD-56EF-44DD-A14F-7B7E4FC2D973}" srcOrd="3" destOrd="0" presId="urn:microsoft.com/office/officeart/2005/8/layout/hProcess3"/>
    <dgm:cxn modelId="{F1BA3064-932C-4DFA-92F2-3D2D3F92D8C9}" type="presParOf" srcId="{0B568CDF-73F2-4A02-A050-6387AA6C16FB}" destId="{5E337C10-726E-4C56-9A13-5F9C5D56D0E5}" srcOrd="2" destOrd="0" presId="urn:microsoft.com/office/officeart/2005/8/layout/hProcess3"/>
    <dgm:cxn modelId="{5459959C-D7E5-4A09-9343-D36990E28C4D}" type="presParOf" srcId="{0B568CDF-73F2-4A02-A050-6387AA6C16FB}" destId="{5B861FDA-5767-4347-A7FC-690083971E85}" srcOrd="3" destOrd="0" presId="urn:microsoft.com/office/officeart/2005/8/layout/hProcess3"/>
    <dgm:cxn modelId="{84083185-CC5E-4B2C-895E-05011923DC28}" type="presParOf" srcId="{0B568CDF-73F2-4A02-A050-6387AA6C16FB}" destId="{4E981B12-4A83-4D1A-971B-D671D6F121F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556E6-79E2-4BEE-B967-F296AC2F8EB8}">
      <dsp:nvSpPr>
        <dsp:cNvPr id="0" name=""/>
        <dsp:cNvSpPr/>
      </dsp:nvSpPr>
      <dsp:spPr>
        <a:xfrm>
          <a:off x="214283" y="19034"/>
          <a:ext cx="3316985" cy="227154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Palatino Linotype" pitchFamily="18" charset="0"/>
            </a:rPr>
            <a:t>Geriye dönük belge aramalarında konunun esas olması</a:t>
          </a:r>
          <a:endParaRPr lang="tr-TR" sz="2400" kern="1200" dirty="0">
            <a:latin typeface="Palatino Linotype" pitchFamily="18" charset="0"/>
          </a:endParaRPr>
        </a:p>
      </dsp:txBody>
      <dsp:txXfrm>
        <a:off x="325170" y="129921"/>
        <a:ext cx="3095211" cy="2049766"/>
      </dsp:txXfrm>
    </dsp:sp>
    <dsp:sp modelId="{8E61CF2E-34D3-4787-AA07-5E37363038BC}">
      <dsp:nvSpPr>
        <dsp:cNvPr id="0" name=""/>
        <dsp:cNvSpPr/>
      </dsp:nvSpPr>
      <dsp:spPr>
        <a:xfrm>
          <a:off x="2280867" y="-502805"/>
          <a:ext cx="4588356" cy="4588356"/>
        </a:xfrm>
        <a:custGeom>
          <a:avLst/>
          <a:gdLst/>
          <a:ahLst/>
          <a:cxnLst/>
          <a:rect l="0" t="0" r="0" b="0"/>
          <a:pathLst>
            <a:path>
              <a:moveTo>
                <a:pt x="859887" y="503629"/>
              </a:moveTo>
              <a:arcTo wR="2294178" hR="2294178" stAng="13878245" swAng="45982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A1317-7779-4469-9679-8AF294030F32}">
      <dsp:nvSpPr>
        <dsp:cNvPr id="0" name=""/>
        <dsp:cNvSpPr/>
      </dsp:nvSpPr>
      <dsp:spPr>
        <a:xfrm>
          <a:off x="5715006" y="0"/>
          <a:ext cx="3065794" cy="2403692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Palatino Linotype" pitchFamily="18" charset="0"/>
            </a:rPr>
            <a:t>Kurumlarda dosyalama usulünde standartlaşma</a:t>
          </a:r>
          <a:endParaRPr lang="tr-TR" sz="2400" kern="1200" dirty="0">
            <a:latin typeface="Palatino Linotype" pitchFamily="18" charset="0"/>
          </a:endParaRPr>
        </a:p>
      </dsp:txBody>
      <dsp:txXfrm>
        <a:off x="5832345" y="117339"/>
        <a:ext cx="2831116" cy="2169014"/>
      </dsp:txXfrm>
    </dsp:sp>
    <dsp:sp modelId="{8996493B-1CF4-4E67-A2C9-D924D6B9A0F3}">
      <dsp:nvSpPr>
        <dsp:cNvPr id="0" name=""/>
        <dsp:cNvSpPr/>
      </dsp:nvSpPr>
      <dsp:spPr>
        <a:xfrm>
          <a:off x="3475458" y="-1203206"/>
          <a:ext cx="4588356" cy="4588356"/>
        </a:xfrm>
        <a:custGeom>
          <a:avLst/>
          <a:gdLst/>
          <a:ahLst/>
          <a:cxnLst/>
          <a:rect l="0" t="0" r="0" b="0"/>
          <a:pathLst>
            <a:path>
              <a:moveTo>
                <a:pt x="4173954" y="3609357"/>
              </a:moveTo>
              <a:arcTo wR="2294178" hR="2294178" stAng="2098705" swAng="44070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EDB9A-21AB-4034-B57B-3AD36EA90CB6}">
      <dsp:nvSpPr>
        <dsp:cNvPr id="0" name=""/>
        <dsp:cNvSpPr/>
      </dsp:nvSpPr>
      <dsp:spPr>
        <a:xfrm>
          <a:off x="5643571" y="2637896"/>
          <a:ext cx="3125643" cy="27389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Palatino Linotype" pitchFamily="18" charset="0"/>
            </a:rPr>
            <a:t>Aranılan bilgi ve belgeye kolay ve süratli ulaşma</a:t>
          </a:r>
          <a:endParaRPr lang="tr-TR" sz="2400" kern="1200" dirty="0">
            <a:latin typeface="Palatino Linotype" pitchFamily="18" charset="0"/>
          </a:endParaRPr>
        </a:p>
      </dsp:txBody>
      <dsp:txXfrm>
        <a:off x="5777276" y="2771601"/>
        <a:ext cx="2858233" cy="2471553"/>
      </dsp:txXfrm>
    </dsp:sp>
    <dsp:sp modelId="{69AAB8DF-E971-42A1-AA6F-DECEBDEA64A2}">
      <dsp:nvSpPr>
        <dsp:cNvPr id="0" name=""/>
        <dsp:cNvSpPr/>
      </dsp:nvSpPr>
      <dsp:spPr>
        <a:xfrm>
          <a:off x="2324453" y="1214652"/>
          <a:ext cx="4588356" cy="4588356"/>
        </a:xfrm>
        <a:custGeom>
          <a:avLst/>
          <a:gdLst/>
          <a:ahLst/>
          <a:cxnLst/>
          <a:rect l="0" t="0" r="0" b="0"/>
          <a:pathLst>
            <a:path>
              <a:moveTo>
                <a:pt x="3601388" y="4179504"/>
              </a:moveTo>
              <a:arcTo wR="2294178" hR="2294178" stAng="3315847" swAng="482448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8451B-0632-4A82-85BF-85C6F3CB58F2}">
      <dsp:nvSpPr>
        <dsp:cNvPr id="0" name=""/>
        <dsp:cNvSpPr/>
      </dsp:nvSpPr>
      <dsp:spPr>
        <a:xfrm>
          <a:off x="285708" y="2662242"/>
          <a:ext cx="3336787" cy="2428022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Palatino Linotype" pitchFamily="18" charset="0"/>
            </a:rPr>
            <a:t>Arşivsel süreçlerin; ‘’tasnif- ayıklama –imha- saklama’’  hızlı ve kolay yapılması</a:t>
          </a:r>
          <a:endParaRPr lang="tr-TR" sz="2400" kern="1200" dirty="0">
            <a:latin typeface="Palatino Linotype" pitchFamily="18" charset="0"/>
          </a:endParaRPr>
        </a:p>
      </dsp:txBody>
      <dsp:txXfrm>
        <a:off x="404234" y="2780768"/>
        <a:ext cx="3099735" cy="2190970"/>
      </dsp:txXfrm>
    </dsp:sp>
    <dsp:sp modelId="{4E70422D-412F-4B2D-9785-574CAD1CEC2A}">
      <dsp:nvSpPr>
        <dsp:cNvPr id="0" name=""/>
        <dsp:cNvSpPr/>
      </dsp:nvSpPr>
      <dsp:spPr>
        <a:xfrm>
          <a:off x="35018" y="-1294508"/>
          <a:ext cx="4588356" cy="4588356"/>
        </a:xfrm>
        <a:custGeom>
          <a:avLst/>
          <a:gdLst/>
          <a:ahLst/>
          <a:cxnLst/>
          <a:rect l="0" t="0" r="0" b="0"/>
          <a:pathLst>
            <a:path>
              <a:moveTo>
                <a:pt x="3584937" y="4190805"/>
              </a:moveTo>
              <a:arcTo wR="2294178" hR="2294178" stAng="3345753" swAng="45177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C4322-A8AE-47DF-909A-39981FAD61C1}">
      <dsp:nvSpPr>
        <dsp:cNvPr id="0" name=""/>
        <dsp:cNvSpPr/>
      </dsp:nvSpPr>
      <dsp:spPr>
        <a:xfrm>
          <a:off x="3357549" y="804864"/>
          <a:ext cx="2798054" cy="2844809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Palatino Linotype" pitchFamily="18" charset="0"/>
            </a:rPr>
            <a:t>Kurumsal haberleşme  ve otomasyonlara altyapı sağlama </a:t>
          </a:r>
          <a:endParaRPr lang="tr-TR" sz="2400" kern="1200" dirty="0">
            <a:latin typeface="Palatino Linotype" pitchFamily="18" charset="0"/>
          </a:endParaRPr>
        </a:p>
      </dsp:txBody>
      <dsp:txXfrm>
        <a:off x="3494139" y="941454"/>
        <a:ext cx="2524874" cy="2571629"/>
      </dsp:txXfrm>
    </dsp:sp>
    <dsp:sp modelId="{1CF502EC-6AB8-4E47-BCA3-AB15EC03FBF8}">
      <dsp:nvSpPr>
        <dsp:cNvPr id="0" name=""/>
        <dsp:cNvSpPr/>
      </dsp:nvSpPr>
      <dsp:spPr>
        <a:xfrm>
          <a:off x="351204" y="1593644"/>
          <a:ext cx="4588356" cy="4588356"/>
        </a:xfrm>
        <a:custGeom>
          <a:avLst/>
          <a:gdLst/>
          <a:ahLst/>
          <a:cxnLst/>
          <a:rect l="0" t="0" r="0" b="0"/>
          <a:pathLst>
            <a:path>
              <a:moveTo>
                <a:pt x="3008106" y="113912"/>
              </a:moveTo>
              <a:arcTo wR="2294178" hR="2294178" stAng="17287863" swAng="27225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5B42C-7E25-4293-BE06-E0CE3B04291A}">
      <dsp:nvSpPr>
        <dsp:cNvPr id="0" name=""/>
        <dsp:cNvSpPr/>
      </dsp:nvSpPr>
      <dsp:spPr>
        <a:xfrm rot="5400000">
          <a:off x="-261609" y="266731"/>
          <a:ext cx="1744061" cy="122084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Arial" pitchFamily="34" charset="0"/>
              <a:cs typeface="Arial" pitchFamily="34" charset="0"/>
            </a:rPr>
            <a:t>Belge</a:t>
          </a:r>
          <a:endParaRPr lang="tr-TR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615542"/>
        <a:ext cx="1220842" cy="523219"/>
      </dsp:txXfrm>
    </dsp:sp>
    <dsp:sp modelId="{22C3BC52-8FCD-4200-9594-2850FD914407}">
      <dsp:nvSpPr>
        <dsp:cNvPr id="0" name=""/>
        <dsp:cNvSpPr/>
      </dsp:nvSpPr>
      <dsp:spPr>
        <a:xfrm rot="5400000">
          <a:off x="4187005" y="-2961040"/>
          <a:ext cx="1133639" cy="70659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Bir bilgiyi içeren yazılmış, çizilmiş, resmedilmiş, görüntülü, sesli veya elektronik ortamlarda üretilmiş materyaldir.</a:t>
          </a:r>
          <a:endParaRPr lang="tr-TR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220842" y="60463"/>
        <a:ext cx="7010625" cy="1022959"/>
      </dsp:txXfrm>
    </dsp:sp>
    <dsp:sp modelId="{84891A7F-3B7E-4D6F-B0AE-D386E7DD6603}">
      <dsp:nvSpPr>
        <dsp:cNvPr id="0" name=""/>
        <dsp:cNvSpPr/>
      </dsp:nvSpPr>
      <dsp:spPr>
        <a:xfrm rot="5400000">
          <a:off x="-261609" y="1818470"/>
          <a:ext cx="1744061" cy="1220842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Arial" pitchFamily="34" charset="0"/>
              <a:cs typeface="Arial" pitchFamily="34" charset="0"/>
            </a:rPr>
            <a:t>Dosya</a:t>
          </a:r>
          <a:endParaRPr lang="tr-TR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67281"/>
        <a:ext cx="1220842" cy="523219"/>
      </dsp:txXfrm>
    </dsp:sp>
    <dsp:sp modelId="{C9DA879C-75B7-4232-94E1-31001F646683}">
      <dsp:nvSpPr>
        <dsp:cNvPr id="0" name=""/>
        <dsp:cNvSpPr/>
      </dsp:nvSpPr>
      <dsp:spPr>
        <a:xfrm rot="5400000">
          <a:off x="4187005" y="-1409301"/>
          <a:ext cx="1133639" cy="7065965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Aynı konuyu ihtiva eden yazılar grubunu ifade eder.</a:t>
          </a:r>
          <a:endParaRPr lang="tr-TR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220842" y="1612202"/>
        <a:ext cx="7010625" cy="1022959"/>
      </dsp:txXfrm>
    </dsp:sp>
    <dsp:sp modelId="{AB41F7E5-3664-407C-B791-72F94D69AFFC}">
      <dsp:nvSpPr>
        <dsp:cNvPr id="0" name=""/>
        <dsp:cNvSpPr/>
      </dsp:nvSpPr>
      <dsp:spPr>
        <a:xfrm rot="5400000">
          <a:off x="-261609" y="3370209"/>
          <a:ext cx="1744061" cy="1220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rial" pitchFamily="34" charset="0"/>
              <a:cs typeface="Arial" pitchFamily="34" charset="0"/>
            </a:rPr>
            <a:t>Dosya       Planı</a:t>
          </a: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19020"/>
        <a:ext cx="1220842" cy="523219"/>
      </dsp:txXfrm>
    </dsp:sp>
    <dsp:sp modelId="{1C541FE0-FA4B-4AE3-84E7-00CEB14E35FB}">
      <dsp:nvSpPr>
        <dsp:cNvPr id="0" name=""/>
        <dsp:cNvSpPr/>
      </dsp:nvSpPr>
      <dsp:spPr>
        <a:xfrm rot="5400000">
          <a:off x="4186707" y="142736"/>
          <a:ext cx="1134235" cy="7065965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Belgelerin, sistemli bir şekilde dosyalanmasını sağlamak üzere önceden hazırlanmış konu ve konu numaraları envanteridir.</a:t>
          </a:r>
          <a:endParaRPr lang="tr-TR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220843" y="3163970"/>
        <a:ext cx="7010596" cy="1023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6183-DB39-4DE9-A3F1-8EDEB1AEE975}">
      <dsp:nvSpPr>
        <dsp:cNvPr id="0" name=""/>
        <dsp:cNvSpPr/>
      </dsp:nvSpPr>
      <dsp:spPr>
        <a:xfrm rot="5400000">
          <a:off x="-270797" y="274842"/>
          <a:ext cx="1805313" cy="126371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Saklama Kodu</a:t>
          </a:r>
          <a:endParaRPr lang="tr-TR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635905"/>
        <a:ext cx="1263719" cy="541594"/>
      </dsp:txXfrm>
    </dsp:sp>
    <dsp:sp modelId="{47E01506-88CB-4F32-B8F3-BDEC7D49BE3C}">
      <dsp:nvSpPr>
        <dsp:cNvPr id="0" name=""/>
        <dsp:cNvSpPr/>
      </dsp:nvSpPr>
      <dsp:spPr>
        <a:xfrm rot="5400000">
          <a:off x="4257292" y="-2989527"/>
          <a:ext cx="1174070" cy="7161216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Standart dosya planı çerçevesinde oluşacak dosyaların saklanma sürelerinin belirtileceği kodlardır.</a:t>
          </a:r>
          <a:endParaRPr lang="tr-TR" sz="2400" kern="1200"/>
        </a:p>
      </dsp:txBody>
      <dsp:txXfrm rot="-5400000">
        <a:off x="1263720" y="61358"/>
        <a:ext cx="7103903" cy="1059444"/>
      </dsp:txXfrm>
    </dsp:sp>
    <dsp:sp modelId="{B3F79C16-8667-4D6A-AE10-FECC3F087008}">
      <dsp:nvSpPr>
        <dsp:cNvPr id="0" name=""/>
        <dsp:cNvSpPr/>
      </dsp:nvSpPr>
      <dsp:spPr>
        <a:xfrm rot="5400000">
          <a:off x="-270797" y="1789582"/>
          <a:ext cx="1805313" cy="126371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 Dosya</a:t>
          </a:r>
          <a:endParaRPr lang="tr-T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150645"/>
        <a:ext cx="1263719" cy="541594"/>
      </dsp:txXfrm>
    </dsp:sp>
    <dsp:sp modelId="{05E63100-7FAB-415B-884B-5FCBCBAFAC95}">
      <dsp:nvSpPr>
        <dsp:cNvPr id="0" name=""/>
        <dsp:cNvSpPr/>
      </dsp:nvSpPr>
      <dsp:spPr>
        <a:xfrm rot="5400000">
          <a:off x="4257600" y="-1475096"/>
          <a:ext cx="1173453" cy="7161216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latin typeface="Arial" pitchFamily="34" charset="0"/>
              <a:cs typeface="Arial" pitchFamily="34" charset="0"/>
            </a:rPr>
            <a:t>Standart dosya planında koyu renkle belirtilip geneli ifade eden alt konulara ait dosyaların içine konulabileceği dosyaları ifade eder.</a:t>
          </a:r>
          <a:endParaRPr lang="tr-TR" sz="2400" kern="1200" dirty="0"/>
        </a:p>
      </dsp:txBody>
      <dsp:txXfrm rot="-5400000">
        <a:off x="1263719" y="1576068"/>
        <a:ext cx="7103933" cy="1058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B9C6C-511D-48DA-9A2E-C00D550EABC3}">
      <dsp:nvSpPr>
        <dsp:cNvPr id="0" name=""/>
        <dsp:cNvSpPr/>
      </dsp:nvSpPr>
      <dsp:spPr>
        <a:xfrm rot="5400000">
          <a:off x="4410129" y="-1712575"/>
          <a:ext cx="1364551" cy="4792852"/>
        </a:xfrm>
        <a:prstGeom prst="round2Same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Mevzuat işleri, Olurlar, Faaliyet raporları vs.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695979" y="68187"/>
        <a:ext cx="4726240" cy="1231327"/>
      </dsp:txXfrm>
    </dsp:sp>
    <dsp:sp modelId="{44499DE6-3181-439F-BAF3-28BF7098BBE6}">
      <dsp:nvSpPr>
        <dsp:cNvPr id="0" name=""/>
        <dsp:cNvSpPr/>
      </dsp:nvSpPr>
      <dsp:spPr>
        <a:xfrm>
          <a:off x="0" y="110713"/>
          <a:ext cx="2695979" cy="114627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Genel Konular</a:t>
          </a:r>
          <a:r>
            <a:rPr lang="tr-TR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</a:t>
          </a:r>
          <a:endParaRPr lang="tr-TR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956" y="166669"/>
        <a:ext cx="2584067" cy="1034362"/>
      </dsp:txXfrm>
    </dsp:sp>
    <dsp:sp modelId="{9C507126-09AC-40B1-8958-E79E8A3F650E}">
      <dsp:nvSpPr>
        <dsp:cNvPr id="0" name=""/>
        <dsp:cNvSpPr/>
      </dsp:nvSpPr>
      <dsp:spPr>
        <a:xfrm rot="5400000">
          <a:off x="4410129" y="-262739"/>
          <a:ext cx="1364551" cy="4792852"/>
        </a:xfrm>
        <a:prstGeom prst="round2Same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Eğitim-Öğretim İşleri, Akademik Personel ve Akademik Kariyer İşleri, Öğrenci İşleri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695979" y="1518023"/>
        <a:ext cx="4726240" cy="1231327"/>
      </dsp:txXfrm>
    </dsp:sp>
    <dsp:sp modelId="{C3DC165C-69EB-4300-8C7A-DAC11850E845}">
      <dsp:nvSpPr>
        <dsp:cNvPr id="0" name=""/>
        <dsp:cNvSpPr/>
      </dsp:nvSpPr>
      <dsp:spPr>
        <a:xfrm>
          <a:off x="0" y="1515195"/>
          <a:ext cx="2695979" cy="1236983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 Hizmet Konuları</a:t>
          </a:r>
          <a:endParaRPr lang="tr-TR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385" y="1575580"/>
        <a:ext cx="2575209" cy="1116213"/>
      </dsp:txXfrm>
    </dsp:sp>
    <dsp:sp modelId="{C65DE0C9-8B78-4B6B-8840-2E18CE0F5031}">
      <dsp:nvSpPr>
        <dsp:cNvPr id="0" name=""/>
        <dsp:cNvSpPr/>
      </dsp:nvSpPr>
      <dsp:spPr>
        <a:xfrm rot="5400000">
          <a:off x="4410129" y="1357665"/>
          <a:ext cx="1364551" cy="4792852"/>
        </a:xfrm>
        <a:prstGeom prst="round2Same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APK, Hukuk İşleri, Personel İşleri, Bilgi Sistemleri vs.  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695979" y="3138427"/>
        <a:ext cx="4726240" cy="1231327"/>
      </dsp:txXfrm>
    </dsp:sp>
    <dsp:sp modelId="{116BF048-F247-447A-84A4-714D2C347F00}">
      <dsp:nvSpPr>
        <dsp:cNvPr id="0" name=""/>
        <dsp:cNvSpPr/>
      </dsp:nvSpPr>
      <dsp:spPr>
        <a:xfrm>
          <a:off x="0" y="2901247"/>
          <a:ext cx="2695979" cy="1705689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Danışma  Denetim ve Yardımcı Hizmetler</a:t>
          </a:r>
          <a:endParaRPr lang="tr-TR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3265" y="2984512"/>
        <a:ext cx="2529449" cy="1539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E374-1E05-48DB-B437-BA0760CBDFC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28FE3-78C5-450F-8382-AD6CF2EDF1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87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CD61-696B-434A-96EC-5A199F19A90F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EC7B-7395-4869-B17D-26BDDBFD223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/>
        </p:nvSpPr>
        <p:spPr>
          <a:xfrm>
            <a:off x="2879725" y="2636838"/>
            <a:ext cx="3384550" cy="11874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www.devletarsivleri.gov.tr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5" name="Resi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0"/>
            <a:ext cx="1990709" cy="19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Resi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0325" y="80963"/>
            <a:ext cx="61531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10 Dikdörtgen"/>
          <p:cNvSpPr>
            <a:spLocks noChangeArrowheads="1"/>
          </p:cNvSpPr>
          <p:nvPr/>
        </p:nvSpPr>
        <p:spPr bwMode="auto">
          <a:xfrm>
            <a:off x="357188" y="2285992"/>
            <a:ext cx="878681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tr-TR" sz="3600" b="1" i="1" dirty="0">
              <a:latin typeface="Palatino Linotype" pitchFamily="18" charset="0"/>
              <a:cs typeface="Tahoma" pitchFamily="34" charset="0"/>
            </a:endParaRPr>
          </a:p>
          <a:p>
            <a:endParaRPr lang="tr-TR" sz="2800" b="1" dirty="0">
              <a:latin typeface="Palatino Linotype" pitchFamily="18" charset="0"/>
              <a:cs typeface="Tahoma" pitchFamily="34" charset="0"/>
            </a:endParaRPr>
          </a:p>
          <a:p>
            <a:r>
              <a:rPr lang="tr-TR" sz="2800" b="1" dirty="0">
                <a:latin typeface="Palatino Linotype" pitchFamily="18" charset="0"/>
                <a:cs typeface="Tahoma" pitchFamily="34" charset="0"/>
              </a:rPr>
              <a:t>					</a:t>
            </a:r>
          </a:p>
          <a:p>
            <a:r>
              <a:rPr lang="tr-TR" sz="2800" b="1" dirty="0">
                <a:latin typeface="Palatino Linotype" pitchFamily="18" charset="0"/>
                <a:cs typeface="Tahoma" pitchFamily="34" charset="0"/>
              </a:rPr>
              <a:t>					  </a:t>
            </a:r>
          </a:p>
          <a:p>
            <a:r>
              <a:rPr lang="tr-TR" sz="2800" b="1" dirty="0">
                <a:latin typeface="Palatino Linotype" pitchFamily="18" charset="0"/>
                <a:cs typeface="Tahoma" pitchFamily="34" charset="0"/>
              </a:rPr>
              <a:t>					 </a:t>
            </a:r>
            <a:r>
              <a:rPr lang="tr-TR" sz="2800" b="1" dirty="0" smtClean="0">
                <a:latin typeface="Palatino Linotype" pitchFamily="18" charset="0"/>
                <a:cs typeface="Tahoma" pitchFamily="34" charset="0"/>
              </a:rPr>
              <a:t> </a:t>
            </a:r>
          </a:p>
          <a:p>
            <a:r>
              <a:rPr lang="tr-TR" sz="2800" b="1" dirty="0" smtClean="0">
                <a:latin typeface="Palatino Linotype" pitchFamily="18" charset="0"/>
                <a:cs typeface="Tahoma" pitchFamily="34" charset="0"/>
              </a:rPr>
              <a:t>			                  </a:t>
            </a:r>
            <a:r>
              <a:rPr lang="tr-TR" sz="2800" b="1" dirty="0" smtClean="0">
                <a:latin typeface="Arial Black" pitchFamily="34" charset="0"/>
                <a:cs typeface="Tahoma" pitchFamily="34" charset="0"/>
              </a:rPr>
              <a:t>Selman </a:t>
            </a:r>
            <a:r>
              <a:rPr lang="tr-TR" sz="2800" b="1" dirty="0">
                <a:latin typeface="Arial Black" pitchFamily="34" charset="0"/>
                <a:cs typeface="Tahoma" pitchFamily="34" charset="0"/>
              </a:rPr>
              <a:t>SOLHAN</a:t>
            </a:r>
            <a:r>
              <a:rPr lang="tr-TR" sz="2800" b="1" i="1" dirty="0">
                <a:latin typeface="Tahoma" pitchFamily="34" charset="0"/>
                <a:cs typeface="Tahoma" pitchFamily="34" charset="0"/>
              </a:rPr>
              <a:t>  		 </a:t>
            </a:r>
            <a:r>
              <a:rPr lang="tr-TR" sz="2800" b="1" i="1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tr-TR" sz="2800" b="1" i="1" dirty="0" err="1" smtClean="0">
                <a:latin typeface="Tahoma" pitchFamily="34" charset="0"/>
                <a:cs typeface="Tahoma" pitchFamily="34" charset="0"/>
              </a:rPr>
              <a:t>selman</a:t>
            </a:r>
            <a:r>
              <a:rPr lang="tr-TR" sz="2800" b="1" i="1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r-TR" sz="2800" b="1" i="1" dirty="0" err="1" smtClean="0">
                <a:latin typeface="Tahoma" pitchFamily="34" charset="0"/>
                <a:cs typeface="Tahoma" pitchFamily="34" charset="0"/>
              </a:rPr>
              <a:t>solhan</a:t>
            </a:r>
            <a:r>
              <a:rPr lang="tr-TR" sz="2800" b="1" i="1" dirty="0" smtClean="0">
                <a:latin typeface="Tahoma" pitchFamily="34" charset="0"/>
                <a:cs typeface="Tahoma" pitchFamily="34" charset="0"/>
              </a:rPr>
              <a:t>@</a:t>
            </a:r>
            <a:r>
              <a:rPr lang="tr-TR" sz="2800" b="1" i="1" dirty="0" err="1" smtClean="0">
                <a:latin typeface="Tahoma" pitchFamily="34" charset="0"/>
                <a:cs typeface="Tahoma" pitchFamily="34" charset="0"/>
              </a:rPr>
              <a:t>basbakanlik</a:t>
            </a:r>
            <a:r>
              <a:rPr lang="tr-TR" sz="2800" b="1" i="1" dirty="0" smtClean="0">
                <a:latin typeface="Tahoma" pitchFamily="34" charset="0"/>
                <a:cs typeface="Tahoma" pitchFamily="34" charset="0"/>
              </a:rPr>
              <a:t>.gov.tr</a:t>
            </a:r>
            <a:endParaRPr lang="tr-TR" sz="28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kış Çizelgesi: İşlem"/>
          <p:cNvSpPr/>
          <p:nvPr/>
        </p:nvSpPr>
        <p:spPr>
          <a:xfrm>
            <a:off x="3224533" y="1220155"/>
            <a:ext cx="2136586" cy="114300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Devlet Arşivlerine Gönderilir.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Akış Çizelgesi: İşlem"/>
          <p:cNvSpPr/>
          <p:nvPr/>
        </p:nvSpPr>
        <p:spPr>
          <a:xfrm>
            <a:off x="405581" y="3014811"/>
            <a:ext cx="2136586" cy="110728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A1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Örnek Yıllar Gönderilir.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kış Çizelgesi: İşlem"/>
          <p:cNvSpPr/>
          <p:nvPr/>
        </p:nvSpPr>
        <p:spPr>
          <a:xfrm>
            <a:off x="3228383" y="2996952"/>
            <a:ext cx="2143140" cy="114300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Örnek Seçilenler Gönderilir.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Akış Çizelgesi: İşlem"/>
          <p:cNvSpPr/>
          <p:nvPr/>
        </p:nvSpPr>
        <p:spPr>
          <a:xfrm>
            <a:off x="6224229" y="2996952"/>
            <a:ext cx="2143140" cy="110728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A3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Özellikli Olanlar Gönderilir.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kış Çizelgesi: İşlem"/>
          <p:cNvSpPr/>
          <p:nvPr/>
        </p:nvSpPr>
        <p:spPr>
          <a:xfrm>
            <a:off x="385044" y="5089741"/>
            <a:ext cx="2143140" cy="1143298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Kurumda Saklanır.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Akış Çizelgesi: İşlem"/>
          <p:cNvSpPr/>
          <p:nvPr/>
        </p:nvSpPr>
        <p:spPr>
          <a:xfrm>
            <a:off x="3274804" y="5090031"/>
            <a:ext cx="2143140" cy="1143008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Ayıklama İmha Komisyonunca Değerlendirilir.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Akış Çizelgesi: İşlem"/>
          <p:cNvSpPr/>
          <p:nvPr/>
        </p:nvSpPr>
        <p:spPr>
          <a:xfrm>
            <a:off x="6208051" y="5105861"/>
            <a:ext cx="2143140" cy="1127178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Devlet Arşivlerine Gönderilmez.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4932040" cy="102637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Saklama Kodları</a:t>
            </a:r>
            <a:endParaRPr lang="tr-T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Başlık 2"/>
          <p:cNvSpPr txBox="1">
            <a:spLocks/>
          </p:cNvSpPr>
          <p:nvPr/>
        </p:nvSpPr>
        <p:spPr>
          <a:xfrm>
            <a:off x="5529390" y="0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1901"/>
            <a:ext cx="890666" cy="939206"/>
          </a:xfrm>
          <a:prstGeom prst="rect">
            <a:avLst/>
          </a:prstGeom>
        </p:spPr>
      </p:pic>
      <p:cxnSp>
        <p:nvCxnSpPr>
          <p:cNvPr id="35" name="Düz Ok Bağlayıcısı 34"/>
          <p:cNvCxnSpPr/>
          <p:nvPr/>
        </p:nvCxnSpPr>
        <p:spPr>
          <a:xfrm flipH="1">
            <a:off x="1835696" y="2286016"/>
            <a:ext cx="1224136" cy="494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5529390" y="2286016"/>
            <a:ext cx="1130842" cy="494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4292826" y="2363163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33373"/>
              </p:ext>
            </p:extLst>
          </p:nvPr>
        </p:nvGraphicFramePr>
        <p:xfrm>
          <a:off x="395536" y="1988840"/>
          <a:ext cx="8208912" cy="418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64896" cy="883568"/>
          </a:xfrm>
        </p:spPr>
        <p:txBody>
          <a:bodyPr>
            <a:noAutofit/>
          </a:bodyPr>
          <a:lstStyle/>
          <a:p>
            <a:pPr lvl="0" algn="ctr"/>
            <a:r>
              <a:rPr lang="tr-T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Detaylı </a:t>
            </a:r>
            <a:r>
              <a:rPr lang="tr-T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bilgi için </a:t>
            </a:r>
            <a:r>
              <a:rPr lang="tr-TR" sz="36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bkz.</a:t>
            </a:r>
            <a:r>
              <a:rPr lang="tr-T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r-T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DAGM\Desktop\Ekran Alıntısı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42844" y="2428868"/>
            <a:ext cx="4143404" cy="642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3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DAGM\Desktop\dag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860444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GM\Desktop\sdp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Yukarı Ok"/>
          <p:cNvSpPr/>
          <p:nvPr/>
        </p:nvSpPr>
        <p:spPr>
          <a:xfrm rot="10800000">
            <a:off x="8572528" y="3214686"/>
            <a:ext cx="318298" cy="31693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GM\Desktop\Ekran Alıntısı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404" cy="6858000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642910" y="2571744"/>
            <a:ext cx="2500330" cy="6429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GM\Desktop\Ekran Alıntısı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731"/>
            <a:ext cx="8929717" cy="682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DAGM\Desktop\Ekran Alıntısı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3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DAGM\Desktop\Ekran Alıntısı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7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GM\Desktop\Ekran Alıntısı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537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9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Standart Dosya Planı Kavramının Tanımı, 2005/7 Sayılı Genelge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Standart Dosya Planı Amaçları ve Kazanımları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Standart Dosya Planı İle İlgili Tanımlar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Standart Dosya Planı Kodlarının Oluşumu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Kurallar, Uyarılar ve Örnek Uygulamalar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Standart Dosya Planına Göre Dosyalama ve </a:t>
            </a:r>
            <a:r>
              <a:rPr lang="tr-TR" dirty="0" err="1" smtClean="0"/>
              <a:t>Klasörleme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GÜNDEM</a:t>
            </a:r>
            <a:endParaRPr lang="tr-T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166"/>
            <a:ext cx="1005183" cy="10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GM\Desktop\Ekran Alıntısı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19268" cy="6479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3107" y="357166"/>
          <a:ext cx="6858049" cy="6072229"/>
        </p:xfrm>
        <a:graphic>
          <a:graphicData uri="http://schemas.openxmlformats.org/drawingml/2006/table">
            <a:tbl>
              <a:tblPr/>
              <a:tblGrid>
                <a:gridCol w="430484"/>
                <a:gridCol w="371107"/>
                <a:gridCol w="341418"/>
                <a:gridCol w="341418"/>
                <a:gridCol w="4631408"/>
                <a:gridCol w="385024"/>
                <a:gridCol w="357190"/>
              </a:tblGrid>
              <a:tr h="155066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Ana Dosya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1. Alt Konu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latin typeface="Arial" pitchFamily="34" charset="0"/>
                          <a:cs typeface="Arial" pitchFamily="34" charset="0"/>
                        </a:rPr>
                        <a:t>2. Alt Konu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3. Alt Konu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GENEL İŞLER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latin typeface="Arial" pitchFamily="34" charset="0"/>
                          <a:cs typeface="Arial" pitchFamily="34" charset="0"/>
                        </a:rPr>
                        <a:t>Saklama Süresi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Saklama Kodu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>
                          <a:latin typeface="Arial" pitchFamily="34" charset="0"/>
                          <a:cs typeface="Arial" pitchFamily="34" charset="0"/>
                        </a:rPr>
                        <a:t>Genel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>
                          <a:latin typeface="Arial" pitchFamily="34" charset="0"/>
                          <a:cs typeface="Arial" pitchFamily="34" charset="0"/>
                        </a:rPr>
                        <a:t>Mevzuat İşleri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Olurlar, Onaylar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Anlaşma, Sözleşme ve Protokoller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040</a:t>
                      </a:r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Faaliyet Raporları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041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Brifingler ve Bilgi Notları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042</a:t>
                      </a:r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İstatistikler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044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Anketler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045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Görüşler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050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Kurullar ve Toplantılar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051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Bilimsel ve</a:t>
                      </a:r>
                      <a:r>
                        <a:rPr lang="tr-TR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Kültürel Toplantılar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060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Kalite</a:t>
                      </a:r>
                      <a:r>
                        <a:rPr lang="tr-TR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Yönetim Sistemi</a:t>
                      </a:r>
                      <a:endParaRPr lang="tr-TR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142844" y="2857496"/>
            <a:ext cx="1714512" cy="2786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Kurumların her biriminde olan ve her birim tarafından kullanılabilen dosya kodlarıdır.</a:t>
            </a:r>
            <a:endParaRPr lang="tr-TR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10-Noktalı Yıldız"/>
          <p:cNvSpPr/>
          <p:nvPr/>
        </p:nvSpPr>
        <p:spPr>
          <a:xfrm>
            <a:off x="214282" y="1000108"/>
            <a:ext cx="1500198" cy="1143008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000-099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714348" y="2285992"/>
            <a:ext cx="413194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1147935111"/>
              </p:ext>
            </p:extLst>
          </p:nvPr>
        </p:nvGraphicFramePr>
        <p:xfrm>
          <a:off x="-108520" y="3500438"/>
          <a:ext cx="9109676" cy="324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-1796" y="83836"/>
            <a:ext cx="4607719" cy="13449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tr-T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Standart Dosya Planının </a:t>
            </a:r>
            <a:br>
              <a:rPr lang="tr-T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Uygulanması</a:t>
            </a:r>
            <a:endParaRPr lang="tr-T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Akış Çizelgesi: İşlem"/>
          <p:cNvSpPr/>
          <p:nvPr/>
        </p:nvSpPr>
        <p:spPr>
          <a:xfrm>
            <a:off x="642910" y="2143116"/>
            <a:ext cx="7929618" cy="50006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DANIŞMA VE DENETİM FAALİYETLERİ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714744" y="1571612"/>
            <a:ext cx="1485904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600-679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928794" y="2786058"/>
            <a:ext cx="535785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Ortak alan içerisinde yer alır ve her kurum tarafından kullanılabilir.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66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5508104" cy="1071546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/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Standart Dosya Planının </a:t>
            </a:r>
            <a:b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Uygulanması</a:t>
            </a:r>
            <a:endParaRPr 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Akış Çizelgesi: İşlem"/>
          <p:cNvSpPr/>
          <p:nvPr/>
        </p:nvSpPr>
        <p:spPr>
          <a:xfrm>
            <a:off x="642910" y="1643050"/>
            <a:ext cx="7929618" cy="500066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YARDIMCI HİZMETLERLE İLGİLİ FAALİYETLER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786182" y="1071546"/>
            <a:ext cx="1485904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700-969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857356" y="2214554"/>
            <a:ext cx="535785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Ortak alan içerisinde yer alır ve her kurum tarafından kullanılabilir.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4" y="2928934"/>
          <a:ext cx="9001157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44"/>
                <a:gridCol w="857256"/>
                <a:gridCol w="785818"/>
                <a:gridCol w="785818"/>
                <a:gridCol w="785818"/>
                <a:gridCol w="857256"/>
                <a:gridCol w="642942"/>
                <a:gridCol w="857256"/>
                <a:gridCol w="857256"/>
                <a:gridCol w="857256"/>
                <a:gridCol w="1000137"/>
              </a:tblGrid>
              <a:tr h="106623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949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0566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13 Metin kutusu"/>
          <p:cNvSpPr txBox="1"/>
          <p:nvPr/>
        </p:nvSpPr>
        <p:spPr>
          <a:xfrm rot="16200000">
            <a:off x="-718773" y="5066002"/>
            <a:ext cx="22145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Bilgi Sistemleri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 rot="16200000">
            <a:off x="136958" y="4948400"/>
            <a:ext cx="217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Dış İlişkiler ve Avrupa Birliği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etin kutusu"/>
          <p:cNvSpPr txBox="1"/>
          <p:nvPr/>
        </p:nvSpPr>
        <p:spPr>
          <a:xfrm rot="16200000">
            <a:off x="837900" y="4920074"/>
            <a:ext cx="23723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Emlak ve Yapım İşleri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Metin kutusu"/>
          <p:cNvSpPr txBox="1"/>
          <p:nvPr/>
        </p:nvSpPr>
        <p:spPr>
          <a:xfrm rot="16200000">
            <a:off x="1850785" y="5112152"/>
            <a:ext cx="19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Eğitim İşleri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Metin kutusu"/>
          <p:cNvSpPr txBox="1"/>
          <p:nvPr/>
        </p:nvSpPr>
        <p:spPr>
          <a:xfrm rot="16200000">
            <a:off x="2539053" y="50660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İdari ve Sosyal İşler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 rot="16200000">
            <a:off x="3238563" y="49275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Tanıtım ve Yayın İşleri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Metin kutusu"/>
          <p:cNvSpPr txBox="1"/>
          <p:nvPr/>
        </p:nvSpPr>
        <p:spPr>
          <a:xfrm rot="16200000">
            <a:off x="3989031" y="5094292"/>
            <a:ext cx="230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Mali İşler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Metin kutusu"/>
          <p:cNvSpPr txBox="1"/>
          <p:nvPr/>
        </p:nvSpPr>
        <p:spPr>
          <a:xfrm rot="16200000">
            <a:off x="4844704" y="485606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Özel Kalem ve Protokol İşleri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Metin kutusu"/>
          <p:cNvSpPr txBox="1"/>
          <p:nvPr/>
        </p:nvSpPr>
        <p:spPr>
          <a:xfrm rot="16200000">
            <a:off x="5613923" y="5022854"/>
            <a:ext cx="230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Personel İşleri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Metin kutusu"/>
          <p:cNvSpPr txBox="1"/>
          <p:nvPr/>
        </p:nvSpPr>
        <p:spPr>
          <a:xfrm rot="16200000">
            <a:off x="6504708" y="4902216"/>
            <a:ext cx="226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Satın alma ve Satış İşleri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Metin kutusu"/>
          <p:cNvSpPr txBox="1"/>
          <p:nvPr/>
        </p:nvSpPr>
        <p:spPr>
          <a:xfrm rot="16200000">
            <a:off x="7294573" y="4773612"/>
            <a:ext cx="250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Arial" pitchFamily="34" charset="0"/>
                <a:cs typeface="Arial" pitchFamily="34" charset="0"/>
              </a:rPr>
              <a:t>Güvenlik, Afet ve Acil Durum Yönetimi ve Topyekun Savunma Sivil Hizmetleri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Başlık 2"/>
          <p:cNvSpPr txBox="1">
            <a:spLocks/>
          </p:cNvSpPr>
          <p:nvPr/>
        </p:nvSpPr>
        <p:spPr>
          <a:xfrm>
            <a:off x="5643538" y="21269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75" y="11582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2"/>
          <p:cNvSpPr txBox="1">
            <a:spLocks/>
          </p:cNvSpPr>
          <p:nvPr/>
        </p:nvSpPr>
        <p:spPr>
          <a:xfrm>
            <a:off x="5536413" y="62526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100010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Standart Dosya Planının </a:t>
            </a:r>
            <a:b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Uygulanması</a:t>
            </a:r>
            <a:endParaRPr lang="tr-TR" sz="2800" dirty="0"/>
          </a:p>
        </p:txBody>
      </p:sp>
      <p:sp>
        <p:nvSpPr>
          <p:cNvPr id="14" name="13 Güneş"/>
          <p:cNvSpPr/>
          <p:nvPr/>
        </p:nvSpPr>
        <p:spPr>
          <a:xfrm>
            <a:off x="6786578" y="928670"/>
            <a:ext cx="2143140" cy="1643074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</a:t>
            </a:r>
          </a:p>
          <a:p>
            <a:pPr algn="ctr"/>
            <a:r>
              <a:rPr lang="tr-T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 Konu</a:t>
            </a:r>
            <a:endParaRPr lang="tr-TR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Güneş"/>
          <p:cNvSpPr/>
          <p:nvPr/>
        </p:nvSpPr>
        <p:spPr>
          <a:xfrm>
            <a:off x="7143768" y="2643182"/>
            <a:ext cx="1428760" cy="1200152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u="sng" dirty="0" smtClean="0">
                <a:solidFill>
                  <a:schemeClr val="tx1"/>
                </a:solidFill>
              </a:rPr>
              <a:t>00</a:t>
            </a:r>
            <a:endParaRPr lang="tr-TR" b="1" u="sng" dirty="0">
              <a:solidFill>
                <a:schemeClr val="tx1"/>
              </a:solidFill>
            </a:endParaRPr>
          </a:p>
        </p:txBody>
      </p:sp>
      <p:sp>
        <p:nvSpPr>
          <p:cNvPr id="17" name="16 Akış Çizelgesi: İşlem"/>
          <p:cNvSpPr/>
          <p:nvPr/>
        </p:nvSpPr>
        <p:spPr>
          <a:xfrm>
            <a:off x="4857752" y="1071546"/>
            <a:ext cx="1857388" cy="292895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Planda ana konular için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sayısal, birinci, ikinci ve üçüncü alt konular için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sayısal karakter kullanılmıştır.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Güneş"/>
          <p:cNvSpPr/>
          <p:nvPr/>
        </p:nvSpPr>
        <p:spPr>
          <a:xfrm>
            <a:off x="7143768" y="5214950"/>
            <a:ext cx="1428760" cy="1200152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tr-TR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Güneş"/>
          <p:cNvSpPr/>
          <p:nvPr/>
        </p:nvSpPr>
        <p:spPr>
          <a:xfrm>
            <a:off x="7143768" y="3929066"/>
            <a:ext cx="1428760" cy="1200152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tr-TR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Sol Ayraç"/>
          <p:cNvSpPr/>
          <p:nvPr/>
        </p:nvSpPr>
        <p:spPr>
          <a:xfrm>
            <a:off x="6572264" y="3071810"/>
            <a:ext cx="714380" cy="321471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Akış Çizelgesi: İşlem"/>
          <p:cNvSpPr/>
          <p:nvPr/>
        </p:nvSpPr>
        <p:spPr>
          <a:xfrm>
            <a:off x="3357554" y="4429132"/>
            <a:ext cx="3128978" cy="612648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Birinci, İkinci ve Üçüncü alt konular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Akış Çizelgesi: İşlem"/>
          <p:cNvSpPr/>
          <p:nvPr/>
        </p:nvSpPr>
        <p:spPr>
          <a:xfrm>
            <a:off x="785786" y="1500174"/>
            <a:ext cx="1928826" cy="61264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 konular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Akış Çizelgesi: İşlem"/>
          <p:cNvSpPr/>
          <p:nvPr/>
        </p:nvSpPr>
        <p:spPr>
          <a:xfrm>
            <a:off x="785786" y="2571744"/>
            <a:ext cx="1928826" cy="12144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 konuyla ilgili tali konular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Akış Çizelgesi: İşlem"/>
          <p:cNvSpPr/>
          <p:nvPr/>
        </p:nvSpPr>
        <p:spPr>
          <a:xfrm>
            <a:off x="785786" y="4214818"/>
            <a:ext cx="1928826" cy="150019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Tali konularla ilgili daha alt konular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Akış Çizelgesi: İşlem"/>
          <p:cNvSpPr/>
          <p:nvPr/>
        </p:nvSpPr>
        <p:spPr>
          <a:xfrm>
            <a:off x="285720" y="1000108"/>
            <a:ext cx="3571900" cy="35719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Planda, faaliyetin adı altında 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Akış Çizelgesi: İşlem"/>
          <p:cNvSpPr/>
          <p:nvPr/>
        </p:nvSpPr>
        <p:spPr>
          <a:xfrm>
            <a:off x="214282" y="6143644"/>
            <a:ext cx="4857784" cy="571504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birbirleri ile olan ilişkileri dikkate alınarak, bir araya getirilmiş ve numaralandırılmıştır.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Aşağı Ok"/>
          <p:cNvSpPr/>
          <p:nvPr/>
        </p:nvSpPr>
        <p:spPr>
          <a:xfrm>
            <a:off x="1643042" y="2214554"/>
            <a:ext cx="214314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Aşağı Ok"/>
          <p:cNvSpPr/>
          <p:nvPr/>
        </p:nvSpPr>
        <p:spPr>
          <a:xfrm>
            <a:off x="1643042" y="3857628"/>
            <a:ext cx="214314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Aşağı Ok"/>
          <p:cNvSpPr/>
          <p:nvPr/>
        </p:nvSpPr>
        <p:spPr>
          <a:xfrm>
            <a:off x="1643042" y="5786454"/>
            <a:ext cx="214314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Sağa Bükülü Ok"/>
          <p:cNvSpPr/>
          <p:nvPr/>
        </p:nvSpPr>
        <p:spPr>
          <a:xfrm>
            <a:off x="285720" y="1428736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3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0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88945"/>
              </p:ext>
            </p:extLst>
          </p:nvPr>
        </p:nvGraphicFramePr>
        <p:xfrm>
          <a:off x="2718117" y="571478"/>
          <a:ext cx="6211601" cy="5931578"/>
        </p:xfrm>
        <a:graphic>
          <a:graphicData uri="http://schemas.openxmlformats.org/drawingml/2006/table">
            <a:tbl>
              <a:tblPr/>
              <a:tblGrid>
                <a:gridCol w="692542"/>
                <a:gridCol w="692542"/>
                <a:gridCol w="692542"/>
                <a:gridCol w="704951"/>
                <a:gridCol w="3429024"/>
              </a:tblGrid>
              <a:tr h="1116963">
                <a:tc>
                  <a:txBody>
                    <a:bodyPr/>
                    <a:lstStyle/>
                    <a:p>
                      <a:pPr marL="71755" marR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 Konu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1. Alt Konu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2. Alt Konu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 Alt Konu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240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Belge Yönetimi ve Arşiv İşlemleri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Belge Yönetimi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01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01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Saklama Süreli Dosya Planı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01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Kodlama İşlemleri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Arşiv Yönetimi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Devir-Teslim İşlemleri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Ayıklama ve İmha İşlemleri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01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Ayıklama ve İmha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Uygunluk Görüşü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Tasnif (Sınıflandırma) İşlemleri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İnceleme ve Denetleme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02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Arşivlerden Yararlanma</a:t>
                      </a:r>
                      <a:endParaRPr lang="tr-T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</a:t>
                      </a: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Diğer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Düz Bağlayıcı 13"/>
          <p:cNvCxnSpPr/>
          <p:nvPr/>
        </p:nvCxnSpPr>
        <p:spPr>
          <a:xfrm>
            <a:off x="2771800" y="1772816"/>
            <a:ext cx="59046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2771800" y="2204864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771800" y="3284984"/>
            <a:ext cx="5688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2771800" y="4005064"/>
            <a:ext cx="583264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Yuvarlatılmış Dikdörtgen"/>
          <p:cNvSpPr/>
          <p:nvPr/>
        </p:nvSpPr>
        <p:spPr>
          <a:xfrm>
            <a:off x="0" y="2428868"/>
            <a:ext cx="2571736" cy="20717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i="1" dirty="0" smtClean="0">
                <a:latin typeface="Arial" pitchFamily="34" charset="0"/>
                <a:cs typeface="Arial" pitchFamily="34" charset="0"/>
              </a:rPr>
              <a:t>ÖRNEK</a:t>
            </a:r>
          </a:p>
          <a:p>
            <a:pPr algn="ctr"/>
            <a:r>
              <a:rPr lang="tr-TR" sz="3000" i="1" dirty="0" smtClean="0">
                <a:latin typeface="Arial" pitchFamily="34" charset="0"/>
                <a:cs typeface="Arial" pitchFamily="34" charset="0"/>
              </a:rPr>
              <a:t>UYGULAMA</a:t>
            </a:r>
            <a:endParaRPr lang="tr-TR" sz="3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4860032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Sayı Numarası Verilmesi</a:t>
            </a:r>
            <a:endParaRPr 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000364" y="1643050"/>
            <a:ext cx="5786478" cy="4500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indent="-283464" algn="just">
              <a:defRPr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Sayı:</a:t>
            </a:r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24301013</a:t>
            </a:r>
            <a:r>
              <a:rPr lang="tr-T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tr-TR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903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4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4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tr-TR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tr-TR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254</a:t>
            </a:r>
            <a:r>
              <a:rPr lang="tr-TR" sz="24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A</a:t>
            </a:r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          </a:t>
            </a: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  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  </a:t>
            </a:r>
            <a:r>
              <a:rPr lang="tr-TR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      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A: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İdari Birim Kodu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B: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 Dosya Kodu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C: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Birinci Alt Konu Kodu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D: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İkinci Alt Konu Kodu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E: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Üçüncü Alt Konu Kodu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Kayıt Numarası</a:t>
            </a:r>
          </a:p>
        </p:txBody>
      </p:sp>
      <p:sp>
        <p:nvSpPr>
          <p:cNvPr id="8" name="7 7-Noktalı Yıldız"/>
          <p:cNvSpPr/>
          <p:nvPr/>
        </p:nvSpPr>
        <p:spPr>
          <a:xfrm>
            <a:off x="285720" y="1714488"/>
            <a:ext cx="2571768" cy="171451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Örnek Uygulama</a:t>
            </a:r>
            <a:endParaRPr lang="tr-T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85720" y="4286256"/>
            <a:ext cx="2643206" cy="1857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Başbakanlık Personel Özlük İşleri Hizmet Değerlendirmesi ile ilgili sayı numarası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Aşağı Ok"/>
          <p:cNvSpPr/>
          <p:nvPr/>
        </p:nvSpPr>
        <p:spPr>
          <a:xfrm>
            <a:off x="1500166" y="3429000"/>
            <a:ext cx="270318" cy="642942"/>
          </a:xfrm>
          <a:prstGeom prst="downArrow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3133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4624"/>
            <a:ext cx="4607719" cy="1098360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tr-T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Kurallar</a:t>
            </a:r>
            <a:endParaRPr lang="tr-T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Akış Çizelgesi: İşlem"/>
          <p:cNvSpPr/>
          <p:nvPr/>
        </p:nvSpPr>
        <p:spPr>
          <a:xfrm>
            <a:off x="500034" y="1357298"/>
            <a:ext cx="8143932" cy="121444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Kurumca özel önem arz eden tanımlamalar (özel kodlar), aynı konulu dosyaların birbirinden ayrılması ve farklı konulardaki belgelerin bir arada tutulmasını sağlamak amacıyla köşeli parantez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"[ ]" </a:t>
            </a:r>
            <a:r>
              <a:rPr lang="tr-T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içinde kullanılabilecektir</a:t>
            </a:r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00034" y="3286124"/>
            <a:ext cx="821537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Köşeli parantez, kuruma özel kodlamaların belirlendiği bir alanı ifade etmektedir. </a:t>
            </a:r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00034" y="4857760"/>
            <a:ext cx="8215370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Köşeli parantez içerisinde birden fazla tanımlama ve kodlamanın yapılması gerektiği durumlarda, her farklı kod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; ”</a:t>
            </a: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(noktalı virgül) işareti ile birbirinden ayrılacaktır.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4214810" y="2714620"/>
            <a:ext cx="41319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4357686" y="4357694"/>
            <a:ext cx="41319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5500694" y="44624"/>
            <a:ext cx="350046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624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269776"/>
            <a:ext cx="8229600" cy="1143000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tr-T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Kurallar</a:t>
            </a:r>
            <a:endParaRPr lang="tr-T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3894984"/>
              </p:ext>
            </p:extLst>
          </p:nvPr>
        </p:nvGraphicFramePr>
        <p:xfrm>
          <a:off x="3779912" y="1844824"/>
          <a:ext cx="52559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İçerik Yer Tutucus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0375426"/>
              </p:ext>
            </p:extLst>
          </p:nvPr>
        </p:nvGraphicFramePr>
        <p:xfrm>
          <a:off x="0" y="1772816"/>
          <a:ext cx="4211960" cy="266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Başlık 2"/>
          <p:cNvSpPr txBox="1">
            <a:spLocks/>
          </p:cNvSpPr>
          <p:nvPr/>
        </p:nvSpPr>
        <p:spPr>
          <a:xfrm>
            <a:off x="5500694" y="188640"/>
            <a:ext cx="350046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0726"/>
            <a:ext cx="1005183" cy="10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4932040" cy="10263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Kurallar</a:t>
            </a:r>
            <a:endParaRPr lang="tr-T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85720" y="1357298"/>
            <a:ext cx="835824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endPara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Sayı: 11119382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–</a:t>
            </a: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604   .   02    .    03   /  06    [TBAG-719]</a:t>
            </a:r>
            <a:endParaRPr lang="tr-TR" sz="2000" b="1" dirty="0" smtClean="0">
              <a:solidFill>
                <a:schemeClr val="tx1"/>
              </a:solidFill>
              <a:highlight>
                <a:srgbClr val="C0C0C0"/>
              </a:highlight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endParaRPr lang="tr-TR" dirty="0">
              <a:latin typeface="Times New Roman"/>
              <a:ea typeface="Times New Roman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1142976" y="2000240"/>
            <a:ext cx="19888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5072066" y="2000240"/>
            <a:ext cx="19888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785786" y="3086104"/>
            <a:ext cx="1000132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Kurum Kodu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085964" y="428625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 Dosya Kodu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3157534" y="3143248"/>
            <a:ext cx="914400" cy="1143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Birinci 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 Konu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Kodu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4857752" y="3143248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İl/Ülke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Kodu</a:t>
            </a:r>
          </a:p>
        </p:txBody>
      </p:sp>
      <p:sp>
        <p:nvSpPr>
          <p:cNvPr id="20" name="19 Dikdörtgen"/>
          <p:cNvSpPr/>
          <p:nvPr/>
        </p:nvSpPr>
        <p:spPr>
          <a:xfrm>
            <a:off x="4157666" y="4357694"/>
            <a:ext cx="914400" cy="1143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İkinci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 Konu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Kodu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Aşağı Ok"/>
          <p:cNvSpPr/>
          <p:nvPr/>
        </p:nvSpPr>
        <p:spPr>
          <a:xfrm>
            <a:off x="2428860" y="2000240"/>
            <a:ext cx="198880" cy="22145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Aşağı Ok"/>
          <p:cNvSpPr/>
          <p:nvPr/>
        </p:nvSpPr>
        <p:spPr>
          <a:xfrm>
            <a:off x="3428992" y="2000240"/>
            <a:ext cx="19888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şağı Ok"/>
          <p:cNvSpPr/>
          <p:nvPr/>
        </p:nvSpPr>
        <p:spPr>
          <a:xfrm>
            <a:off x="6357950" y="2000240"/>
            <a:ext cx="198880" cy="22145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Dikdörtgen"/>
          <p:cNvSpPr/>
          <p:nvPr/>
        </p:nvSpPr>
        <p:spPr>
          <a:xfrm>
            <a:off x="6086492" y="4286256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 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Kodu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Aşağı Ok"/>
          <p:cNvSpPr/>
          <p:nvPr/>
        </p:nvSpPr>
        <p:spPr>
          <a:xfrm>
            <a:off x="4357686" y="2000240"/>
            <a:ext cx="198880" cy="22145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Dikdörtgen"/>
          <p:cNvSpPr/>
          <p:nvPr/>
        </p:nvSpPr>
        <p:spPr>
          <a:xfrm>
            <a:off x="214282" y="5715016"/>
            <a:ext cx="4929222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Ankara ili ile ilgili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TBAG-719 no’lu TÜBİTAK</a:t>
            </a:r>
            <a:r>
              <a:rPr lang="fr-FR" b="1" spc="15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Projesi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6-Noktalı Yıldız"/>
          <p:cNvSpPr/>
          <p:nvPr/>
        </p:nvSpPr>
        <p:spPr>
          <a:xfrm>
            <a:off x="7000892" y="4929198"/>
            <a:ext cx="2000264" cy="1771656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Örnek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Uygulama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aşlık 2"/>
          <p:cNvSpPr txBox="1">
            <a:spLocks/>
          </p:cNvSpPr>
          <p:nvPr/>
        </p:nvSpPr>
        <p:spPr>
          <a:xfrm>
            <a:off x="5500694" y="116632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Kurumsal aktivitelerin ve bu aktiviteler sonucunda oluşan belgelerin kurumsal yapıya ve hiyerarşiye uygun olarak konusal açıdan sınıflandırılması için geliştirilmiş belge yönetim aracıdır.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Dosya Tasnif Planı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olarak da adlandırabileceğimiz SDP, konusal açıdan sınıflandırmanın yanında belgenin </a:t>
            </a:r>
            <a:r>
              <a:rPr lang="tr-TR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tasfiye işlemini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belirlemektedir. </a:t>
            </a:r>
          </a:p>
          <a:p>
            <a:endParaRPr lang="tr-TR" dirty="0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0" y="274638"/>
            <a:ext cx="5357818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Standart Dosya Planı</a:t>
            </a:r>
            <a:endParaRPr lang="tr-T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66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785918" y="1857364"/>
          <a:ext cx="492922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0" y="274638"/>
            <a:ext cx="5357818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tr-T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Uyarılar</a:t>
            </a:r>
            <a:endParaRPr lang="tr-T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aşlık 2"/>
          <p:cNvSpPr txBox="1">
            <a:spLocks/>
          </p:cNvSpPr>
          <p:nvPr/>
        </p:nvSpPr>
        <p:spPr>
          <a:xfrm>
            <a:off x="5357818" y="285728"/>
            <a:ext cx="342902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357166"/>
            <a:ext cx="1005183" cy="1059964"/>
          </a:xfrm>
          <a:prstGeom prst="rect">
            <a:avLst/>
          </a:prstGeom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75158"/>
              </p:ext>
            </p:extLst>
          </p:nvPr>
        </p:nvGraphicFramePr>
        <p:xfrm>
          <a:off x="6858016" y="1500174"/>
          <a:ext cx="2071702" cy="512922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2071702"/>
              </a:tblGrid>
              <a:tr h="1928826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T.C.BAŞBAKANLIK</a:t>
                      </a: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Ekonomik,</a:t>
                      </a: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Sosyal ve Kültürel İşler Başkanlığı</a:t>
                      </a:r>
                      <a:endParaRPr lang="tr-T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57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89243403</a:t>
                      </a:r>
                    </a:p>
                    <a:p>
                      <a:pPr algn="ctr"/>
                      <a:endParaRPr lang="tr-TR" sz="1800" b="0" u="non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2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0" cap="none" spc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r-TR" sz="18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805</a:t>
                      </a:r>
                      <a:endParaRPr lang="tr-TR" sz="18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6673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Belge Yönetimi </a:t>
                      </a:r>
                    </a:p>
                    <a:p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ve </a:t>
                      </a:r>
                    </a:p>
                    <a:p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Arşiv İşlemleri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8669">
                <a:tc>
                  <a:txBody>
                    <a:bodyPr/>
                    <a:lstStyle/>
                    <a:p>
                      <a:endParaRPr lang="tr-TR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0" cap="none" spc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r-TR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2015</a:t>
                      </a:r>
                      <a:endParaRPr lang="tr-TR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DAGM\Desktop\Ekran Alıntısı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785926"/>
            <a:ext cx="4500594" cy="904875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2571736" y="1785926"/>
            <a:ext cx="1071570" cy="35719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Bağlayıcı 2"/>
          <p:cNvCxnSpPr/>
          <p:nvPr/>
        </p:nvCxnSpPr>
        <p:spPr>
          <a:xfrm>
            <a:off x="6876256" y="1785926"/>
            <a:ext cx="2088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4932040" cy="10263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Uyarılar</a:t>
            </a:r>
            <a:endParaRPr lang="tr-T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Oval"/>
          <p:cNvSpPr/>
          <p:nvPr/>
        </p:nvSpPr>
        <p:spPr>
          <a:xfrm>
            <a:off x="642910" y="1500174"/>
            <a:ext cx="1785950" cy="142876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020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1357290" y="3214686"/>
            <a:ext cx="484632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571472" y="4357694"/>
            <a:ext cx="1928826" cy="207170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Olurlar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Onaylar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143240" y="2214554"/>
            <a:ext cx="4929222" cy="100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“020” </a:t>
            </a: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yazışma kodu olmayıp, yalnızca dosya adı olarak kullanılacaktır.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143240" y="4286256"/>
            <a:ext cx="5000660" cy="15001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Örneğin satın alma sürecinde alınması gereken bir olur için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“020 Olurlar, Onaylar”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kodu kullanılamaz. Böyle bir durumda satın alma sürecinin ayrılmaz parçası dosyadan koparılmış olur.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aşlık 2"/>
          <p:cNvSpPr txBox="1">
            <a:spLocks/>
          </p:cNvSpPr>
          <p:nvPr/>
        </p:nvSpPr>
        <p:spPr>
          <a:xfrm>
            <a:off x="5500694" y="116632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16632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0" y="270726"/>
            <a:ext cx="8229600" cy="1143000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Uyarılar</a:t>
            </a:r>
            <a:endParaRPr lang="tr-T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İçerik Yer Tutucusu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4896363"/>
              </p:ext>
            </p:extLst>
          </p:nvPr>
        </p:nvGraphicFramePr>
        <p:xfrm>
          <a:off x="179512" y="1676767"/>
          <a:ext cx="3178175" cy="2736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İçerik Yer Tutucusu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2148813"/>
              </p:ext>
            </p:extLst>
          </p:nvPr>
        </p:nvGraphicFramePr>
        <p:xfrm>
          <a:off x="3635896" y="1600200"/>
          <a:ext cx="50509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Başlık 2"/>
          <p:cNvSpPr txBox="1">
            <a:spLocks/>
          </p:cNvSpPr>
          <p:nvPr/>
        </p:nvSpPr>
        <p:spPr>
          <a:xfrm>
            <a:off x="5500694" y="188640"/>
            <a:ext cx="350046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0726"/>
            <a:ext cx="1005183" cy="1059964"/>
          </a:xfrm>
          <a:prstGeom prst="rect">
            <a:avLst/>
          </a:prstGeom>
        </p:spPr>
      </p:pic>
      <p:pic>
        <p:nvPicPr>
          <p:cNvPr id="2050" name="Picture 2" descr="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03" y="1628800"/>
            <a:ext cx="55446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4572000" cy="1003745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Uyarılar</a:t>
            </a:r>
            <a:endParaRPr lang="tr-T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Oval"/>
          <p:cNvSpPr/>
          <p:nvPr/>
        </p:nvSpPr>
        <p:spPr>
          <a:xfrm>
            <a:off x="642910" y="1500174"/>
            <a:ext cx="1785950" cy="142876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099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Aşağı Ok"/>
          <p:cNvSpPr/>
          <p:nvPr/>
        </p:nvSpPr>
        <p:spPr>
          <a:xfrm>
            <a:off x="1357290" y="3214686"/>
            <a:ext cx="484632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571472" y="4357694"/>
            <a:ext cx="1928826" cy="207170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Diğer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928926" y="1571612"/>
            <a:ext cx="5857916" cy="1285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“099 Diğer”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Kendinden önceki alt konuların hiç birini ilgilendirmeyen ancak ana konunun bir alt konusu durumundaki yazıların dosyalanması için kullanılır.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928926" y="3214686"/>
            <a:ext cx="5857916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kural 2. ve 3. alt bölünmeler için de aynı usulde uygulanır.</a:t>
            </a:r>
          </a:p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928926" y="4643446"/>
            <a:ext cx="5929354" cy="16430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Planda, 2. ve 3. alt bölünmelerin sonunda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“99 Diğer”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adıyla dosya tanımlaması </a:t>
            </a:r>
            <a:r>
              <a:rPr lang="tr-TR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yapılmamıştır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bölünmeler için de ihtiyaç halinde 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"99 Diğer"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adıyla dosya açılabilir.</a:t>
            </a:r>
          </a:p>
          <a:p>
            <a:pPr algn="ctr"/>
            <a:endParaRPr lang="tr-TR" dirty="0"/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5462056" y="116632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56" y="168901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4788024" cy="10263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Uyarılar</a:t>
            </a:r>
            <a:endParaRPr lang="tr-TR" sz="3200" dirty="0"/>
          </a:p>
        </p:txBody>
      </p:sp>
      <p:graphicFrame>
        <p:nvGraphicFramePr>
          <p:cNvPr id="6" name="5 Diyagram"/>
          <p:cNvGraphicFramePr/>
          <p:nvPr/>
        </p:nvGraphicFramePr>
        <p:xfrm>
          <a:off x="428596" y="1285860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Dikdörtgen"/>
          <p:cNvSpPr/>
          <p:nvPr/>
        </p:nvSpPr>
        <p:spPr>
          <a:xfrm>
            <a:off x="4071934" y="1285860"/>
            <a:ext cx="4214842" cy="2071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Kurum dışından gelen bir yazıda </a:t>
            </a:r>
          </a:p>
          <a:p>
            <a:pPr lvl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“100-599” sayısal aralığında tanımlanmış bir dosya numarasının, o kurumun ana faaliyetini ihtiva eden bir konu olduğu bilinmeli, bu dosya numarası cevabi yazılarda referans olarak </a:t>
            </a:r>
            <a:r>
              <a:rPr lang="tr-TR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alınmamalıdır. </a:t>
            </a:r>
            <a:endParaRPr lang="tr-TR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500166" y="4429132"/>
            <a:ext cx="3429024" cy="1714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Dosya numarasının tespitinde, kurum içi veya kurum dışından gelen yazılardaki dosya numaraları belirleyici </a:t>
            </a:r>
            <a:r>
              <a:rPr lang="tr-TR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olmamalıdır</a:t>
            </a: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aşlık 2"/>
          <p:cNvSpPr txBox="1">
            <a:spLocks/>
          </p:cNvSpPr>
          <p:nvPr/>
        </p:nvSpPr>
        <p:spPr>
          <a:xfrm>
            <a:off x="5491565" y="122605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2605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5496" y="188640"/>
            <a:ext cx="5112568" cy="95434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Uyarılar</a:t>
            </a:r>
            <a:endParaRPr lang="tr-TR" sz="3200" dirty="0"/>
          </a:p>
        </p:txBody>
      </p:sp>
      <p:sp>
        <p:nvSpPr>
          <p:cNvPr id="6" name="5 Dikdörtgen"/>
          <p:cNvSpPr/>
          <p:nvPr/>
        </p:nvSpPr>
        <p:spPr>
          <a:xfrm>
            <a:off x="2428860" y="1357298"/>
            <a:ext cx="3714776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Dosya Açılması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500034" y="2285992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Aşağı Ok"/>
          <p:cNvSpPr/>
          <p:nvPr/>
        </p:nvSpPr>
        <p:spPr>
          <a:xfrm>
            <a:off x="4214810" y="1928802"/>
            <a:ext cx="270318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Başlık 2"/>
          <p:cNvSpPr txBox="1">
            <a:spLocks/>
          </p:cNvSpPr>
          <p:nvPr/>
        </p:nvSpPr>
        <p:spPr>
          <a:xfrm>
            <a:off x="5500694" y="116632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44" y="168901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496" y="188640"/>
            <a:ext cx="5112568" cy="110389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Standart Dosya Planına </a:t>
            </a:r>
            <a:b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Göre Dosyalama</a:t>
            </a:r>
            <a:endParaRPr lang="tr-T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Diyagram"/>
          <p:cNvGraphicFramePr/>
          <p:nvPr>
            <p:extLst>
              <p:ext uri="{D42A27DB-BD31-4B8C-83A1-F6EECF244321}">
                <p14:modId xmlns:p14="http://schemas.microsoft.com/office/powerpoint/2010/main" val="1233063672"/>
              </p:ext>
            </p:extLst>
          </p:nvPr>
        </p:nvGraphicFramePr>
        <p:xfrm>
          <a:off x="285720" y="1428736"/>
          <a:ext cx="864399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254030" y="960455"/>
            <a:ext cx="1331912" cy="1708150"/>
            <a:chOff x="158" y="1207"/>
            <a:chExt cx="940" cy="1076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58" y="1207"/>
              <a:ext cx="940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447" y="1264"/>
              <a:ext cx="579" cy="963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30" y="1207"/>
              <a:ext cx="656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tr-TR" sz="1200" dirty="0">
                <a:latin typeface="Arial" pitchFamily="34" charset="0"/>
              </a:endParaRPr>
            </a:p>
            <a:p>
              <a:pPr algn="l" eaLnBrk="0" hangingPunct="0"/>
              <a:endParaRPr lang="tr-TR" sz="1200" dirty="0">
                <a:latin typeface="Arial" pitchFamily="34" charset="0"/>
              </a:endParaRPr>
            </a:p>
            <a:p>
              <a:pPr algn="l" eaLnBrk="0" hangingPunct="0"/>
              <a:r>
                <a:rPr lang="tr-TR" sz="1200" b="1" dirty="0">
                  <a:latin typeface="Arial" pitchFamily="34" charset="0"/>
                </a:rPr>
                <a:t>755.01</a:t>
              </a:r>
            </a:p>
            <a:p>
              <a:pPr algn="l" eaLnBrk="0" hangingPunct="0"/>
              <a:r>
                <a:rPr lang="tr-TR" sz="1200" dirty="0">
                  <a:latin typeface="Arial" pitchFamily="34" charset="0"/>
                </a:rPr>
                <a:t>...........</a:t>
              </a:r>
            </a:p>
            <a:p>
              <a:pPr algn="l" eaLnBrk="0" hangingPunct="0"/>
              <a:r>
                <a:rPr lang="tr-TR" sz="1200" b="1" dirty="0" err="1">
                  <a:latin typeface="Arial" pitchFamily="34" charset="0"/>
                </a:rPr>
                <a:t>Etüd</a:t>
              </a:r>
              <a:endParaRPr lang="tr-TR" sz="1200" b="1" dirty="0">
                <a:latin typeface="Arial" pitchFamily="34" charset="0"/>
              </a:endParaRPr>
            </a:p>
            <a:p>
              <a:pPr algn="l" eaLnBrk="0" hangingPunct="0"/>
              <a:r>
                <a:rPr lang="tr-TR" sz="1200" dirty="0">
                  <a:latin typeface="Arial" pitchFamily="34" charset="0"/>
                </a:rPr>
                <a:t>...........</a:t>
              </a:r>
              <a:endParaRPr lang="tr-TR" sz="1800" dirty="0">
                <a:latin typeface="Arial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1693892" y="960455"/>
            <a:ext cx="1295400" cy="1708150"/>
            <a:chOff x="1170" y="1207"/>
            <a:chExt cx="940" cy="1076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1170" y="1207"/>
              <a:ext cx="940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1459" y="1264"/>
              <a:ext cx="579" cy="963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243" y="1207"/>
              <a:ext cx="645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tr-TR" sz="1200" dirty="0">
                <a:latin typeface="Arial" pitchFamily="34" charset="0"/>
              </a:endParaRPr>
            </a:p>
            <a:p>
              <a:pPr algn="l" eaLnBrk="0" hangingPunct="0"/>
              <a:endParaRPr lang="tr-TR" sz="1200" dirty="0">
                <a:latin typeface="Arial" pitchFamily="34" charset="0"/>
              </a:endParaRPr>
            </a:p>
            <a:p>
              <a:pPr algn="l" eaLnBrk="0" hangingPunct="0"/>
              <a:r>
                <a:rPr lang="tr-TR" sz="1200" b="1" dirty="0">
                  <a:latin typeface="Arial" pitchFamily="34" charset="0"/>
                </a:rPr>
                <a:t>755.02</a:t>
              </a:r>
            </a:p>
            <a:p>
              <a:pPr algn="l" eaLnBrk="0" hangingPunct="0"/>
              <a:r>
                <a:rPr lang="tr-TR" sz="1200" dirty="0">
                  <a:latin typeface="Arial" pitchFamily="34" charset="0"/>
                </a:rPr>
                <a:t>...........</a:t>
              </a:r>
            </a:p>
            <a:p>
              <a:pPr algn="l" eaLnBrk="0" hangingPunct="0"/>
              <a:r>
                <a:rPr lang="tr-TR" sz="1200" b="1" dirty="0">
                  <a:latin typeface="Arial" pitchFamily="34" charset="0"/>
                </a:rPr>
                <a:t>İhale</a:t>
              </a:r>
            </a:p>
            <a:p>
              <a:pPr algn="l" eaLnBrk="0" hangingPunct="0"/>
              <a:r>
                <a:rPr lang="tr-TR" sz="1200" dirty="0">
                  <a:latin typeface="Arial" pitchFamily="34" charset="0"/>
                </a:rPr>
                <a:t>...........</a:t>
              </a:r>
              <a:endParaRPr lang="tr-TR" sz="1800" dirty="0">
                <a:latin typeface="Arial" pitchFamily="34" charset="0"/>
              </a:endParaRPr>
            </a:p>
          </p:txBody>
        </p:sp>
      </p:grp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3133755" y="960455"/>
            <a:ext cx="1368425" cy="1708150"/>
            <a:chOff x="2183" y="1207"/>
            <a:chExt cx="939" cy="1076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183" y="1207"/>
              <a:ext cx="939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2472" y="1264"/>
              <a:ext cx="578" cy="963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2255" y="1207"/>
              <a:ext cx="636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tr-TR" sz="1200" dirty="0">
                <a:latin typeface="Arial" pitchFamily="34" charset="0"/>
              </a:endParaRPr>
            </a:p>
            <a:p>
              <a:pPr algn="l" eaLnBrk="0" hangingPunct="0"/>
              <a:endParaRPr lang="tr-TR" sz="1200" dirty="0">
                <a:latin typeface="Arial" pitchFamily="34" charset="0"/>
              </a:endParaRPr>
            </a:p>
            <a:p>
              <a:pPr algn="l" eaLnBrk="0" hangingPunct="0"/>
              <a:r>
                <a:rPr lang="tr-TR" sz="1200" b="1" dirty="0">
                  <a:latin typeface="Arial" pitchFamily="34" charset="0"/>
                </a:rPr>
                <a:t>755.03</a:t>
              </a:r>
            </a:p>
            <a:p>
              <a:pPr algn="l" eaLnBrk="0" hangingPunct="0"/>
              <a:r>
                <a:rPr lang="tr-TR" sz="1200" dirty="0">
                  <a:latin typeface="Arial" pitchFamily="34" charset="0"/>
                </a:rPr>
                <a:t>...........</a:t>
              </a:r>
            </a:p>
            <a:p>
              <a:pPr algn="l" eaLnBrk="0" hangingPunct="0"/>
              <a:r>
                <a:rPr lang="tr-TR" sz="1200" b="1" dirty="0">
                  <a:latin typeface="Arial" pitchFamily="34" charset="0"/>
                </a:rPr>
                <a:t>Uygulama</a:t>
              </a:r>
              <a:endParaRPr lang="tr-TR" sz="1200" dirty="0">
                <a:latin typeface="Arial" pitchFamily="34" charset="0"/>
              </a:endParaRPr>
            </a:p>
          </p:txBody>
        </p:sp>
      </p:grp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4646642" y="960455"/>
            <a:ext cx="1368425" cy="1708150"/>
            <a:chOff x="3195" y="1207"/>
            <a:chExt cx="940" cy="1076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3195" y="1207"/>
              <a:ext cx="940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auto">
            <a:xfrm>
              <a:off x="3484" y="1264"/>
              <a:ext cx="578" cy="963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3267" y="1207"/>
              <a:ext cx="672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tr-TR" sz="1200">
                <a:latin typeface="Arial" pitchFamily="34" charset="0"/>
              </a:endParaRPr>
            </a:p>
            <a:p>
              <a:pPr algn="l" eaLnBrk="0" hangingPunct="0"/>
              <a:endParaRPr lang="tr-TR" sz="1200">
                <a:latin typeface="Arial" pitchFamily="34" charset="0"/>
              </a:endParaRPr>
            </a:p>
            <a:p>
              <a:pPr algn="l" eaLnBrk="0" hangingPunct="0"/>
              <a:r>
                <a:rPr lang="tr-TR" sz="1200" b="1">
                  <a:latin typeface="Arial" pitchFamily="34" charset="0"/>
                </a:rPr>
                <a:t>755.04</a:t>
              </a:r>
            </a:p>
            <a:p>
              <a:pPr algn="l" eaLnBrk="0" hangingPunct="0"/>
              <a:r>
                <a:rPr lang="tr-TR" sz="1200">
                  <a:latin typeface="Arial" pitchFamily="34" charset="0"/>
                </a:rPr>
                <a:t>...........</a:t>
              </a:r>
            </a:p>
            <a:p>
              <a:pPr algn="l" eaLnBrk="0" hangingPunct="0"/>
              <a:r>
                <a:rPr lang="tr-TR" sz="1200" b="1">
                  <a:latin typeface="Arial" pitchFamily="34" charset="0"/>
                </a:rPr>
                <a:t>Tetkik</a:t>
              </a:r>
            </a:p>
            <a:p>
              <a:pPr algn="l" eaLnBrk="0" hangingPunct="0"/>
              <a:r>
                <a:rPr lang="tr-TR" sz="1200" b="1">
                  <a:latin typeface="Arial" pitchFamily="34" charset="0"/>
                </a:rPr>
                <a:t>............</a:t>
              </a:r>
              <a:endParaRPr lang="tr-TR" sz="1800" b="1">
                <a:latin typeface="Arial" pitchFamily="34" charset="0"/>
              </a:endParaRPr>
            </a:p>
          </p:txBody>
        </p:sp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6159530" y="960455"/>
            <a:ext cx="1296987" cy="1708150"/>
            <a:chOff x="4207" y="1207"/>
            <a:chExt cx="940" cy="1076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4207" y="1207"/>
              <a:ext cx="940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>
              <a:off x="4496" y="1264"/>
              <a:ext cx="579" cy="963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4279" y="1207"/>
              <a:ext cx="661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tr-TR" sz="1200">
                <a:latin typeface="Arial" pitchFamily="34" charset="0"/>
              </a:endParaRPr>
            </a:p>
            <a:p>
              <a:pPr algn="l" eaLnBrk="0" hangingPunct="0"/>
              <a:endParaRPr lang="tr-TR" sz="1200">
                <a:latin typeface="Arial" pitchFamily="34" charset="0"/>
              </a:endParaRPr>
            </a:p>
            <a:p>
              <a:pPr algn="l" eaLnBrk="0" hangingPunct="0"/>
              <a:r>
                <a:rPr lang="tr-TR" sz="1200" b="1">
                  <a:latin typeface="Arial" pitchFamily="34" charset="0"/>
                </a:rPr>
                <a:t>755.05</a:t>
              </a:r>
            </a:p>
            <a:p>
              <a:pPr algn="l" eaLnBrk="0" hangingPunct="0"/>
              <a:r>
                <a:rPr lang="tr-TR" sz="1200">
                  <a:latin typeface="Arial" pitchFamily="34" charset="0"/>
                </a:rPr>
                <a:t>...........</a:t>
              </a:r>
            </a:p>
            <a:p>
              <a:pPr algn="l" eaLnBrk="0" hangingPunct="0"/>
              <a:r>
                <a:rPr lang="tr-TR" sz="1200" b="1">
                  <a:latin typeface="Arial" pitchFamily="34" charset="0"/>
                </a:rPr>
                <a:t>Ödeme</a:t>
              </a:r>
            </a:p>
            <a:p>
              <a:pPr algn="l" eaLnBrk="0" hangingPunct="0"/>
              <a:r>
                <a:rPr lang="tr-TR" sz="1200">
                  <a:latin typeface="Arial" pitchFamily="34" charset="0"/>
                </a:rPr>
                <a:t>............</a:t>
              </a:r>
              <a:endParaRPr lang="tr-TR" sz="1800">
                <a:latin typeface="Arial" pitchFamily="34" charset="0"/>
              </a:endParaRPr>
            </a:p>
          </p:txBody>
        </p:sp>
      </p:grp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3857620" y="2714621"/>
            <a:ext cx="357190" cy="28575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>
            <a:off x="2285984" y="2500306"/>
            <a:ext cx="1571636" cy="8572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>
            <a:off x="928662" y="2357430"/>
            <a:ext cx="2589214" cy="12096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 flipH="1">
            <a:off x="5078442" y="2689242"/>
            <a:ext cx="59848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H="1">
            <a:off x="5214942" y="2708275"/>
            <a:ext cx="1303363" cy="649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grpSp>
        <p:nvGrpSpPr>
          <p:cNvPr id="46" name="Group 39"/>
          <p:cNvGrpSpPr>
            <a:grpSpLocks/>
          </p:cNvGrpSpPr>
          <p:nvPr/>
        </p:nvGrpSpPr>
        <p:grpSpPr bwMode="auto">
          <a:xfrm>
            <a:off x="7599392" y="960455"/>
            <a:ext cx="1258888" cy="1708150"/>
            <a:chOff x="3195" y="1207"/>
            <a:chExt cx="940" cy="1076"/>
          </a:xfrm>
        </p:grpSpPr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3195" y="1207"/>
              <a:ext cx="940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AutoShape 41"/>
            <p:cNvSpPr>
              <a:spLocks noChangeArrowheads="1"/>
            </p:cNvSpPr>
            <p:nvPr/>
          </p:nvSpPr>
          <p:spPr bwMode="auto">
            <a:xfrm>
              <a:off x="3484" y="1264"/>
              <a:ext cx="578" cy="963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Text Box 42"/>
            <p:cNvSpPr txBox="1">
              <a:spLocks noChangeArrowheads="1"/>
            </p:cNvSpPr>
            <p:nvPr/>
          </p:nvSpPr>
          <p:spPr bwMode="auto">
            <a:xfrm>
              <a:off x="3267" y="1207"/>
              <a:ext cx="672" cy="10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tr-TR" sz="1200">
                <a:latin typeface="Arial" pitchFamily="34" charset="0"/>
              </a:endParaRPr>
            </a:p>
            <a:p>
              <a:pPr algn="l" eaLnBrk="0" hangingPunct="0"/>
              <a:endParaRPr lang="tr-TR" sz="1200">
                <a:latin typeface="Arial" pitchFamily="34" charset="0"/>
              </a:endParaRPr>
            </a:p>
            <a:p>
              <a:pPr algn="l" eaLnBrk="0" hangingPunct="0"/>
              <a:r>
                <a:rPr lang="tr-TR" sz="1200" b="1">
                  <a:latin typeface="Arial" pitchFamily="34" charset="0"/>
                </a:rPr>
                <a:t>755.06</a:t>
              </a:r>
            </a:p>
            <a:p>
              <a:pPr algn="l" eaLnBrk="0" hangingPunct="0"/>
              <a:r>
                <a:rPr lang="tr-TR" sz="1200">
                  <a:latin typeface="Arial" pitchFamily="34" charset="0"/>
                </a:rPr>
                <a:t>...........</a:t>
              </a:r>
            </a:p>
            <a:p>
              <a:pPr algn="l" eaLnBrk="0" hangingPunct="0"/>
              <a:r>
                <a:rPr lang="tr-TR" sz="1200" b="1">
                  <a:latin typeface="Arial" pitchFamily="34" charset="0"/>
                </a:rPr>
                <a:t>Kabul</a:t>
              </a:r>
            </a:p>
            <a:p>
              <a:pPr algn="l" eaLnBrk="0" hangingPunct="0"/>
              <a:r>
                <a:rPr lang="tr-TR" sz="1200" b="1">
                  <a:latin typeface="Arial" pitchFamily="34" charset="0"/>
                </a:rPr>
                <a:t>............</a:t>
              </a:r>
              <a:endParaRPr lang="tr-TR" sz="1800" b="1">
                <a:latin typeface="Arial" pitchFamily="34" charset="0"/>
              </a:endParaRPr>
            </a:p>
          </p:txBody>
        </p:sp>
      </p:grpSp>
      <p:sp>
        <p:nvSpPr>
          <p:cNvPr id="50" name="Line 43"/>
          <p:cNvSpPr>
            <a:spLocks noChangeShapeType="1"/>
          </p:cNvSpPr>
          <p:nvPr/>
        </p:nvSpPr>
        <p:spPr bwMode="auto">
          <a:xfrm flipH="1">
            <a:off x="5429256" y="2500306"/>
            <a:ext cx="2663825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grpSp>
        <p:nvGrpSpPr>
          <p:cNvPr id="52" name="Group 512"/>
          <p:cNvGrpSpPr>
            <a:grpSpLocks/>
          </p:cNvGrpSpPr>
          <p:nvPr/>
        </p:nvGrpSpPr>
        <p:grpSpPr bwMode="auto">
          <a:xfrm>
            <a:off x="3929058" y="3071810"/>
            <a:ext cx="1363663" cy="3357586"/>
            <a:chOff x="2512" y="2843"/>
            <a:chExt cx="859" cy="1463"/>
          </a:xfrm>
        </p:grpSpPr>
        <p:sp>
          <p:nvSpPr>
            <p:cNvPr id="53" name="Freeform 509"/>
            <p:cNvSpPr>
              <a:spLocks/>
            </p:cNvSpPr>
            <p:nvPr/>
          </p:nvSpPr>
          <p:spPr bwMode="auto">
            <a:xfrm>
              <a:off x="2512" y="2843"/>
              <a:ext cx="288" cy="1463"/>
            </a:xfrm>
            <a:custGeom>
              <a:avLst/>
              <a:gdLst>
                <a:gd name="T0" fmla="*/ 288 w 288"/>
                <a:gd name="T1" fmla="*/ 440 h 2927"/>
                <a:gd name="T2" fmla="*/ 288 w 288"/>
                <a:gd name="T3" fmla="*/ 2927 h 2927"/>
                <a:gd name="T4" fmla="*/ 0 w 288"/>
                <a:gd name="T5" fmla="*/ 2487 h 2927"/>
                <a:gd name="T6" fmla="*/ 0 w 288"/>
                <a:gd name="T7" fmla="*/ 0 h 2927"/>
                <a:gd name="T8" fmla="*/ 288 w 288"/>
                <a:gd name="T9" fmla="*/ 440 h 29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927"/>
                <a:gd name="T17" fmla="*/ 288 w 288"/>
                <a:gd name="T18" fmla="*/ 2927 h 29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927">
                  <a:moveTo>
                    <a:pt x="288" y="440"/>
                  </a:moveTo>
                  <a:lnTo>
                    <a:pt x="288" y="2927"/>
                  </a:lnTo>
                  <a:lnTo>
                    <a:pt x="0" y="2487"/>
                  </a:lnTo>
                  <a:lnTo>
                    <a:pt x="0" y="0"/>
                  </a:lnTo>
                  <a:lnTo>
                    <a:pt x="288" y="440"/>
                  </a:lnTo>
                  <a:close/>
                </a:path>
              </a:pathLst>
            </a:custGeom>
            <a:solidFill>
              <a:srgbClr val="86B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10"/>
            <p:cNvSpPr>
              <a:spLocks/>
            </p:cNvSpPr>
            <p:nvPr/>
          </p:nvSpPr>
          <p:spPr bwMode="auto">
            <a:xfrm>
              <a:off x="2512" y="2843"/>
              <a:ext cx="859" cy="219"/>
            </a:xfrm>
            <a:custGeom>
              <a:avLst/>
              <a:gdLst>
                <a:gd name="T0" fmla="*/ 859 w 859"/>
                <a:gd name="T1" fmla="*/ 440 h 440"/>
                <a:gd name="T2" fmla="*/ 288 w 859"/>
                <a:gd name="T3" fmla="*/ 440 h 440"/>
                <a:gd name="T4" fmla="*/ 0 w 859"/>
                <a:gd name="T5" fmla="*/ 0 h 440"/>
                <a:gd name="T6" fmla="*/ 571 w 859"/>
                <a:gd name="T7" fmla="*/ 0 h 440"/>
                <a:gd name="T8" fmla="*/ 859 w 859"/>
                <a:gd name="T9" fmla="*/ 44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9"/>
                <a:gd name="T16" fmla="*/ 0 h 440"/>
                <a:gd name="T17" fmla="*/ 859 w 859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9" h="440">
                  <a:moveTo>
                    <a:pt x="859" y="440"/>
                  </a:moveTo>
                  <a:lnTo>
                    <a:pt x="288" y="440"/>
                  </a:lnTo>
                  <a:lnTo>
                    <a:pt x="0" y="0"/>
                  </a:lnTo>
                  <a:lnTo>
                    <a:pt x="571" y="0"/>
                  </a:lnTo>
                  <a:lnTo>
                    <a:pt x="859" y="440"/>
                  </a:lnTo>
                  <a:close/>
                </a:path>
              </a:pathLst>
            </a:custGeom>
            <a:solidFill>
              <a:srgbClr val="5B79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Rectangle 511"/>
            <p:cNvSpPr>
              <a:spLocks noChangeArrowheads="1"/>
            </p:cNvSpPr>
            <p:nvPr/>
          </p:nvSpPr>
          <p:spPr bwMode="auto">
            <a:xfrm>
              <a:off x="2800" y="3062"/>
              <a:ext cx="571" cy="1244"/>
            </a:xfrm>
            <a:prstGeom prst="rect">
              <a:avLst/>
            </a:prstGeom>
            <a:solidFill>
              <a:srgbClr val="7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57" name="Oval 546"/>
          <p:cNvSpPr>
            <a:spLocks noChangeArrowheads="1"/>
          </p:cNvSpPr>
          <p:nvPr/>
        </p:nvSpPr>
        <p:spPr bwMode="auto">
          <a:xfrm>
            <a:off x="4643438" y="6072206"/>
            <a:ext cx="260350" cy="198438"/>
          </a:xfrm>
          <a:prstGeom prst="ellipse">
            <a:avLst/>
          </a:prstGeom>
          <a:solidFill>
            <a:schemeClr val="bg1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" name="57 Dikdörtgen"/>
          <p:cNvSpPr/>
          <p:nvPr/>
        </p:nvSpPr>
        <p:spPr>
          <a:xfrm>
            <a:off x="5572132" y="3643314"/>
            <a:ext cx="3357586" cy="30718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</a:rPr>
              <a:t>755	İnşaat İşleri</a:t>
            </a:r>
          </a:p>
          <a:p>
            <a:pPr eaLnBrk="0" hangingPunct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</a:rPr>
              <a:t>755.01	Etüt-Proje ve Keşif 	İşleri</a:t>
            </a:r>
          </a:p>
          <a:p>
            <a:pPr eaLnBrk="0" hangingPunct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</a:rPr>
              <a:t>755.02	İhale İşleri</a:t>
            </a:r>
          </a:p>
          <a:p>
            <a:pPr eaLnBrk="0" hangingPunct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</a:rPr>
              <a:t>755.03	İnşaat Uygulama ve</a:t>
            </a:r>
          </a:p>
          <a:p>
            <a:pPr eaLnBrk="0" hangingPunct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</a:rPr>
              <a:t> 	kontrol İşleri</a:t>
            </a:r>
          </a:p>
          <a:p>
            <a:pPr eaLnBrk="0" hangingPunct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</a:rPr>
              <a:t>755.04	Tetkik İşleri</a:t>
            </a:r>
          </a:p>
          <a:p>
            <a:pPr eaLnBrk="0" hangingPunct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</a:rPr>
              <a:t>755.05	Hak edişler ve 	Ödemeler</a:t>
            </a:r>
          </a:p>
          <a:p>
            <a:pPr eaLnBrk="0" hangingPunct="0"/>
            <a:r>
              <a:rPr lang="tr-TR" b="1" dirty="0" smtClean="0">
                <a:solidFill>
                  <a:schemeClr val="tx1"/>
                </a:solidFill>
                <a:latin typeface="Arial" pitchFamily="34" charset="0"/>
              </a:rPr>
              <a:t>755.06	Geçici ve Kesin  	Kabuller</a:t>
            </a:r>
            <a:endParaRPr lang="tr-TR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9" name="58 Dikdörtgen"/>
          <p:cNvSpPr/>
          <p:nvPr/>
        </p:nvSpPr>
        <p:spPr>
          <a:xfrm>
            <a:off x="0" y="44624"/>
            <a:ext cx="5429256" cy="7411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 Konulara Ait Kayıtların Genel Konu altında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(Tek Klasörde)  Toplanması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Dikdörtgen"/>
          <p:cNvSpPr/>
          <p:nvPr/>
        </p:nvSpPr>
        <p:spPr>
          <a:xfrm>
            <a:off x="4429124" y="3571876"/>
            <a:ext cx="857256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755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İnşaat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İşleri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0" name="Başlık 2"/>
          <p:cNvSpPr txBox="1">
            <a:spLocks/>
          </p:cNvSpPr>
          <p:nvPr/>
        </p:nvSpPr>
        <p:spPr>
          <a:xfrm>
            <a:off x="6015066" y="35469"/>
            <a:ext cx="2998295" cy="801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44" y="35469"/>
            <a:ext cx="822845" cy="86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1"/>
          <p:cNvSpPr>
            <a:spLocks noChangeArrowheads="1"/>
          </p:cNvSpPr>
          <p:nvPr/>
        </p:nvSpPr>
        <p:spPr bwMode="auto">
          <a:xfrm>
            <a:off x="7983506" y="571480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7" name="Rectangle 183"/>
          <p:cNvSpPr>
            <a:spLocks noChangeArrowheads="1"/>
          </p:cNvSpPr>
          <p:nvPr/>
        </p:nvSpPr>
        <p:spPr bwMode="auto">
          <a:xfrm>
            <a:off x="8020019" y="869932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8" name="Rectangle 185"/>
          <p:cNvSpPr>
            <a:spLocks noChangeArrowheads="1"/>
          </p:cNvSpPr>
          <p:nvPr/>
        </p:nvSpPr>
        <p:spPr bwMode="auto">
          <a:xfrm>
            <a:off x="8020019" y="1017569"/>
            <a:ext cx="3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9" name="Rectangle 187"/>
          <p:cNvSpPr>
            <a:spLocks noChangeArrowheads="1"/>
          </p:cNvSpPr>
          <p:nvPr/>
        </p:nvSpPr>
        <p:spPr bwMode="auto">
          <a:xfrm>
            <a:off x="8020019" y="1177907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10" name="Rectangle 217"/>
          <p:cNvSpPr>
            <a:spLocks noChangeArrowheads="1"/>
          </p:cNvSpPr>
          <p:nvPr/>
        </p:nvSpPr>
        <p:spPr bwMode="auto">
          <a:xfrm rot="16200000">
            <a:off x="4876769" y="3890944"/>
            <a:ext cx="60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333333"/>
                </a:solidFill>
                <a:latin typeface="Verdana" pitchFamily="34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11" name="Rectangle 218"/>
          <p:cNvSpPr>
            <a:spLocks noChangeArrowheads="1"/>
          </p:cNvSpPr>
          <p:nvPr/>
        </p:nvSpPr>
        <p:spPr bwMode="auto">
          <a:xfrm rot="16200000">
            <a:off x="5125213" y="3923487"/>
            <a:ext cx="3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 b="1">
                <a:solidFill>
                  <a:srgbClr val="333333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12" name="Rectangle 219"/>
          <p:cNvSpPr>
            <a:spLocks noChangeArrowheads="1"/>
          </p:cNvSpPr>
          <p:nvPr/>
        </p:nvSpPr>
        <p:spPr bwMode="auto">
          <a:xfrm rot="16200000">
            <a:off x="5317300" y="3923488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 b="1">
                <a:solidFill>
                  <a:srgbClr val="333333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13" name="Rectangle 220"/>
          <p:cNvSpPr>
            <a:spLocks noChangeArrowheads="1"/>
          </p:cNvSpPr>
          <p:nvPr/>
        </p:nvSpPr>
        <p:spPr bwMode="auto">
          <a:xfrm>
            <a:off x="5357818" y="4429132"/>
            <a:ext cx="3643338" cy="2071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935          Demirbaş Alımları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936      </a:t>
            </a:r>
            <a:r>
              <a:rPr lang="tr-TR" sz="1700" b="1" dirty="0" smtClean="0">
                <a:latin typeface="Arial" pitchFamily="34" charset="0"/>
                <a:cs typeface="Arial" pitchFamily="34" charset="0"/>
              </a:rPr>
              <a:t>    Gayrimenkul Alımları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937        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700" b="1" dirty="0" smtClean="0">
                <a:latin typeface="Arial" pitchFamily="34" charset="0"/>
                <a:cs typeface="Arial" pitchFamily="34" charset="0"/>
              </a:rPr>
              <a:t>Sarf Malzemesi Alımları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937.06     Giyecek Alımları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938          Hizmet Alımları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25"/>
          <p:cNvSpPr>
            <a:spLocks noChangeArrowheads="1"/>
          </p:cNvSpPr>
          <p:nvPr/>
        </p:nvSpPr>
        <p:spPr bwMode="auto">
          <a:xfrm>
            <a:off x="8332756" y="3500438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19" name="Rectangle 227"/>
          <p:cNvSpPr>
            <a:spLocks noChangeArrowheads="1"/>
          </p:cNvSpPr>
          <p:nvPr/>
        </p:nvSpPr>
        <p:spPr bwMode="auto">
          <a:xfrm>
            <a:off x="6192806" y="3763963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20" name="Rectangle 228"/>
          <p:cNvSpPr>
            <a:spLocks noChangeArrowheads="1"/>
          </p:cNvSpPr>
          <p:nvPr/>
        </p:nvSpPr>
        <p:spPr bwMode="auto">
          <a:xfrm>
            <a:off x="6392831" y="3763963"/>
            <a:ext cx="39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22" name="Rectangle 230"/>
          <p:cNvSpPr>
            <a:spLocks noChangeArrowheads="1"/>
          </p:cNvSpPr>
          <p:nvPr/>
        </p:nvSpPr>
        <p:spPr bwMode="auto">
          <a:xfrm>
            <a:off x="8631206" y="374491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24" name="Rectangle 232"/>
          <p:cNvSpPr>
            <a:spLocks noChangeArrowheads="1"/>
          </p:cNvSpPr>
          <p:nvPr/>
        </p:nvSpPr>
        <p:spPr bwMode="auto">
          <a:xfrm>
            <a:off x="6192806" y="399256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25" name="Rectangle 233"/>
          <p:cNvSpPr>
            <a:spLocks noChangeArrowheads="1"/>
          </p:cNvSpPr>
          <p:nvPr/>
        </p:nvSpPr>
        <p:spPr bwMode="auto">
          <a:xfrm>
            <a:off x="6392831" y="399256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27" name="Rectangle 235"/>
          <p:cNvSpPr>
            <a:spLocks noChangeArrowheads="1"/>
          </p:cNvSpPr>
          <p:nvPr/>
        </p:nvSpPr>
        <p:spPr bwMode="auto">
          <a:xfrm>
            <a:off x="8791544" y="399256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29" name="Rectangle 237"/>
          <p:cNvSpPr>
            <a:spLocks noChangeArrowheads="1"/>
          </p:cNvSpPr>
          <p:nvPr/>
        </p:nvSpPr>
        <p:spPr bwMode="auto">
          <a:xfrm>
            <a:off x="6430931" y="4249738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31" name="Rectangle 239"/>
          <p:cNvSpPr>
            <a:spLocks noChangeArrowheads="1"/>
          </p:cNvSpPr>
          <p:nvPr/>
        </p:nvSpPr>
        <p:spPr bwMode="auto">
          <a:xfrm>
            <a:off x="7970806" y="4249738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33" name="Rectangle 241"/>
          <p:cNvSpPr>
            <a:spLocks noChangeArrowheads="1"/>
          </p:cNvSpPr>
          <p:nvPr/>
        </p:nvSpPr>
        <p:spPr bwMode="auto">
          <a:xfrm>
            <a:off x="6378544" y="4505325"/>
            <a:ext cx="46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34" name="Rectangle 242"/>
          <p:cNvSpPr>
            <a:spLocks noChangeArrowheads="1"/>
          </p:cNvSpPr>
          <p:nvPr/>
        </p:nvSpPr>
        <p:spPr bwMode="auto">
          <a:xfrm>
            <a:off x="6392831" y="4505325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37" name="Rectangle 257"/>
          <p:cNvSpPr>
            <a:spLocks noChangeArrowheads="1"/>
          </p:cNvSpPr>
          <p:nvPr/>
        </p:nvSpPr>
        <p:spPr bwMode="auto">
          <a:xfrm>
            <a:off x="1131856" y="571480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38" name="Rectangle 259"/>
          <p:cNvSpPr>
            <a:spLocks noChangeArrowheads="1"/>
          </p:cNvSpPr>
          <p:nvPr/>
        </p:nvSpPr>
        <p:spPr bwMode="auto">
          <a:xfrm>
            <a:off x="5045044" y="1098532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39" name="Rectangle 278"/>
          <p:cNvSpPr>
            <a:spLocks noChangeArrowheads="1"/>
          </p:cNvSpPr>
          <p:nvPr/>
        </p:nvSpPr>
        <p:spPr bwMode="auto">
          <a:xfrm>
            <a:off x="2674906" y="571480"/>
            <a:ext cx="39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0" name="Rectangle 279"/>
          <p:cNvSpPr>
            <a:spLocks noChangeArrowheads="1"/>
          </p:cNvSpPr>
          <p:nvPr/>
        </p:nvSpPr>
        <p:spPr bwMode="auto">
          <a:xfrm>
            <a:off x="2674906" y="869932"/>
            <a:ext cx="39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1" name="Rectangle 280"/>
          <p:cNvSpPr>
            <a:spLocks noChangeArrowheads="1"/>
          </p:cNvSpPr>
          <p:nvPr/>
        </p:nvSpPr>
        <p:spPr bwMode="auto">
          <a:xfrm>
            <a:off x="2674906" y="1031857"/>
            <a:ext cx="39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2" name="Rectangle 283"/>
          <p:cNvSpPr>
            <a:spLocks noChangeArrowheads="1"/>
          </p:cNvSpPr>
          <p:nvPr/>
        </p:nvSpPr>
        <p:spPr bwMode="auto">
          <a:xfrm>
            <a:off x="4338606" y="571480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3" name="Rectangle 284"/>
          <p:cNvSpPr>
            <a:spLocks noChangeArrowheads="1"/>
          </p:cNvSpPr>
          <p:nvPr/>
        </p:nvSpPr>
        <p:spPr bwMode="auto">
          <a:xfrm>
            <a:off x="4338606" y="869932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4" name="Rectangle 285"/>
          <p:cNvSpPr>
            <a:spLocks noChangeArrowheads="1"/>
          </p:cNvSpPr>
          <p:nvPr/>
        </p:nvSpPr>
        <p:spPr bwMode="auto">
          <a:xfrm>
            <a:off x="4338606" y="1031857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5" name="Rectangle 288"/>
          <p:cNvSpPr>
            <a:spLocks noChangeArrowheads="1"/>
          </p:cNvSpPr>
          <p:nvPr/>
        </p:nvSpPr>
        <p:spPr bwMode="auto">
          <a:xfrm>
            <a:off x="5994369" y="571480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6" name="Rectangle 289"/>
          <p:cNvSpPr>
            <a:spLocks noChangeArrowheads="1"/>
          </p:cNvSpPr>
          <p:nvPr/>
        </p:nvSpPr>
        <p:spPr bwMode="auto">
          <a:xfrm>
            <a:off x="5994369" y="869932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7" name="Rectangle 290"/>
          <p:cNvSpPr>
            <a:spLocks noChangeArrowheads="1"/>
          </p:cNvSpPr>
          <p:nvPr/>
        </p:nvSpPr>
        <p:spPr bwMode="auto">
          <a:xfrm>
            <a:off x="5994369" y="1031857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8" name="Rectangle 293"/>
          <p:cNvSpPr>
            <a:spLocks noChangeArrowheads="1"/>
          </p:cNvSpPr>
          <p:nvPr/>
        </p:nvSpPr>
        <p:spPr bwMode="auto">
          <a:xfrm>
            <a:off x="7661244" y="571480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49" name="Rectangle 313"/>
          <p:cNvSpPr>
            <a:spLocks noChangeArrowheads="1"/>
          </p:cNvSpPr>
          <p:nvPr/>
        </p:nvSpPr>
        <p:spPr bwMode="auto">
          <a:xfrm rot="16200000">
            <a:off x="4511644" y="590530"/>
            <a:ext cx="47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100" b="1">
                <a:solidFill>
                  <a:srgbClr val="000000"/>
                </a:solidFill>
                <a:latin typeface="Verdana" pitchFamily="34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50" name="Rectangle 325"/>
          <p:cNvSpPr>
            <a:spLocks noChangeArrowheads="1"/>
          </p:cNvSpPr>
          <p:nvPr/>
        </p:nvSpPr>
        <p:spPr bwMode="auto">
          <a:xfrm rot="16200000">
            <a:off x="6173756" y="835007"/>
            <a:ext cx="47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100" b="1">
                <a:solidFill>
                  <a:srgbClr val="000000"/>
                </a:solidFill>
                <a:latin typeface="Verdana" pitchFamily="34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51" name="Rectangle 342"/>
          <p:cNvSpPr>
            <a:spLocks noChangeArrowheads="1"/>
          </p:cNvSpPr>
          <p:nvPr/>
        </p:nvSpPr>
        <p:spPr bwMode="auto">
          <a:xfrm rot="16200000">
            <a:off x="5220463" y="3217050"/>
            <a:ext cx="57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kumimoji="1" lang="tr-TR" sz="1300" b="1">
                <a:solidFill>
                  <a:srgbClr val="000000"/>
                </a:solidFill>
                <a:latin typeface="Verdana" pitchFamily="34" charset="0"/>
              </a:rPr>
              <a:t> </a:t>
            </a:r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52" name="Rectangle 439"/>
          <p:cNvSpPr>
            <a:spLocks noChangeArrowheads="1"/>
          </p:cNvSpPr>
          <p:nvPr/>
        </p:nvSpPr>
        <p:spPr bwMode="auto">
          <a:xfrm>
            <a:off x="3694081" y="857232"/>
            <a:ext cx="1684338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3" name="Rectangle 440"/>
          <p:cNvSpPr>
            <a:spLocks noChangeArrowheads="1"/>
          </p:cNvSpPr>
          <p:nvPr/>
        </p:nvSpPr>
        <p:spPr bwMode="auto">
          <a:xfrm>
            <a:off x="71406" y="857232"/>
            <a:ext cx="1684338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4" name="Rectangle 441"/>
          <p:cNvSpPr>
            <a:spLocks noChangeArrowheads="1"/>
          </p:cNvSpPr>
          <p:nvPr/>
        </p:nvSpPr>
        <p:spPr bwMode="auto">
          <a:xfrm>
            <a:off x="1882744" y="857232"/>
            <a:ext cx="1684337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5" name="Rectangle 442"/>
          <p:cNvSpPr>
            <a:spLocks noChangeArrowheads="1"/>
          </p:cNvSpPr>
          <p:nvPr/>
        </p:nvSpPr>
        <p:spPr bwMode="auto">
          <a:xfrm>
            <a:off x="5507006" y="857232"/>
            <a:ext cx="1684338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" name="Rectangle 443"/>
          <p:cNvSpPr>
            <a:spLocks noChangeArrowheads="1"/>
          </p:cNvSpPr>
          <p:nvPr/>
        </p:nvSpPr>
        <p:spPr bwMode="auto">
          <a:xfrm>
            <a:off x="7318344" y="857232"/>
            <a:ext cx="777875" cy="1382712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" name="Rectangle 444"/>
          <p:cNvSpPr>
            <a:spLocks noChangeArrowheads="1"/>
          </p:cNvSpPr>
          <p:nvPr/>
        </p:nvSpPr>
        <p:spPr bwMode="auto">
          <a:xfrm>
            <a:off x="7540594" y="900094"/>
            <a:ext cx="349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000">
                <a:solidFill>
                  <a:srgbClr val="000000"/>
                </a:solidFill>
                <a:latin typeface="Times New Roman" pitchFamily="18" charset="0"/>
              </a:rPr>
              <a:t>622.03</a:t>
            </a:r>
            <a:endParaRPr lang="tr-TR"/>
          </a:p>
        </p:txBody>
      </p:sp>
      <p:sp>
        <p:nvSpPr>
          <p:cNvPr id="58" name="Rectangle 445"/>
          <p:cNvSpPr>
            <a:spLocks noChangeArrowheads="1"/>
          </p:cNvSpPr>
          <p:nvPr/>
        </p:nvSpPr>
        <p:spPr bwMode="auto">
          <a:xfrm>
            <a:off x="7553294" y="1050907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000">
                <a:solidFill>
                  <a:srgbClr val="000000"/>
                </a:solidFill>
                <a:latin typeface="Times New Roman" pitchFamily="18" charset="0"/>
              </a:rPr>
              <a:t>............</a:t>
            </a:r>
            <a:endParaRPr lang="tr-TR"/>
          </a:p>
        </p:txBody>
      </p:sp>
      <p:sp>
        <p:nvSpPr>
          <p:cNvPr id="59" name="Rectangle 446"/>
          <p:cNvSpPr>
            <a:spLocks noChangeArrowheads="1"/>
          </p:cNvSpPr>
          <p:nvPr/>
        </p:nvSpPr>
        <p:spPr bwMode="auto">
          <a:xfrm>
            <a:off x="7553294" y="1203307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000">
                <a:solidFill>
                  <a:srgbClr val="000000"/>
                </a:solidFill>
                <a:latin typeface="Times New Roman" pitchFamily="18" charset="0"/>
              </a:rPr>
              <a:t>............</a:t>
            </a:r>
            <a:endParaRPr lang="tr-TR"/>
          </a:p>
        </p:txBody>
      </p:sp>
      <p:sp>
        <p:nvSpPr>
          <p:cNvPr id="60" name="Rectangle 447"/>
          <p:cNvSpPr>
            <a:spLocks noChangeArrowheads="1"/>
          </p:cNvSpPr>
          <p:nvPr/>
        </p:nvSpPr>
        <p:spPr bwMode="auto">
          <a:xfrm>
            <a:off x="7553294" y="1358882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000">
                <a:solidFill>
                  <a:srgbClr val="000000"/>
                </a:solidFill>
                <a:latin typeface="Times New Roman" pitchFamily="18" charset="0"/>
              </a:rPr>
              <a:t>............</a:t>
            </a:r>
            <a:endParaRPr lang="tr-TR"/>
          </a:p>
        </p:txBody>
      </p:sp>
      <p:sp>
        <p:nvSpPr>
          <p:cNvPr id="61" name="Rectangle 448"/>
          <p:cNvSpPr>
            <a:spLocks noChangeArrowheads="1"/>
          </p:cNvSpPr>
          <p:nvPr/>
        </p:nvSpPr>
        <p:spPr bwMode="auto">
          <a:xfrm>
            <a:off x="7318344" y="838195"/>
            <a:ext cx="1684337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2" name="Oval 449"/>
          <p:cNvSpPr>
            <a:spLocks noChangeArrowheads="1"/>
          </p:cNvSpPr>
          <p:nvPr/>
        </p:nvSpPr>
        <p:spPr bwMode="auto">
          <a:xfrm>
            <a:off x="71406" y="1547794"/>
            <a:ext cx="130175" cy="100013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3" name="Oval 450"/>
          <p:cNvSpPr>
            <a:spLocks noChangeArrowheads="1"/>
          </p:cNvSpPr>
          <p:nvPr/>
        </p:nvSpPr>
        <p:spPr bwMode="auto">
          <a:xfrm>
            <a:off x="71406" y="2041507"/>
            <a:ext cx="130175" cy="100012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4" name="Oval 451"/>
          <p:cNvSpPr>
            <a:spLocks noChangeArrowheads="1"/>
          </p:cNvSpPr>
          <p:nvPr/>
        </p:nvSpPr>
        <p:spPr bwMode="auto">
          <a:xfrm>
            <a:off x="1882744" y="1547794"/>
            <a:ext cx="131762" cy="100013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5" name="Oval 452"/>
          <p:cNvSpPr>
            <a:spLocks noChangeArrowheads="1"/>
          </p:cNvSpPr>
          <p:nvPr/>
        </p:nvSpPr>
        <p:spPr bwMode="auto">
          <a:xfrm>
            <a:off x="1882744" y="2041507"/>
            <a:ext cx="131762" cy="100012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6" name="Oval 453"/>
          <p:cNvSpPr>
            <a:spLocks noChangeArrowheads="1"/>
          </p:cNvSpPr>
          <p:nvPr/>
        </p:nvSpPr>
        <p:spPr bwMode="auto">
          <a:xfrm>
            <a:off x="3694081" y="2041507"/>
            <a:ext cx="131763" cy="100012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7" name="Oval 454"/>
          <p:cNvSpPr>
            <a:spLocks noChangeArrowheads="1"/>
          </p:cNvSpPr>
          <p:nvPr/>
        </p:nvSpPr>
        <p:spPr bwMode="auto">
          <a:xfrm>
            <a:off x="3694081" y="1547794"/>
            <a:ext cx="131763" cy="100013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8" name="Oval 455"/>
          <p:cNvSpPr>
            <a:spLocks noChangeArrowheads="1"/>
          </p:cNvSpPr>
          <p:nvPr/>
        </p:nvSpPr>
        <p:spPr bwMode="auto">
          <a:xfrm>
            <a:off x="5507006" y="2041507"/>
            <a:ext cx="130175" cy="100012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9" name="Oval 456"/>
          <p:cNvSpPr>
            <a:spLocks noChangeArrowheads="1"/>
          </p:cNvSpPr>
          <p:nvPr/>
        </p:nvSpPr>
        <p:spPr bwMode="auto">
          <a:xfrm>
            <a:off x="5507006" y="1547794"/>
            <a:ext cx="130175" cy="100013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0" name="Oval 457"/>
          <p:cNvSpPr>
            <a:spLocks noChangeArrowheads="1"/>
          </p:cNvSpPr>
          <p:nvPr/>
        </p:nvSpPr>
        <p:spPr bwMode="auto">
          <a:xfrm>
            <a:off x="7318344" y="2041507"/>
            <a:ext cx="131762" cy="100012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" name="Oval 458"/>
          <p:cNvSpPr>
            <a:spLocks noChangeArrowheads="1"/>
          </p:cNvSpPr>
          <p:nvPr/>
        </p:nvSpPr>
        <p:spPr bwMode="auto">
          <a:xfrm>
            <a:off x="7318344" y="1547794"/>
            <a:ext cx="131762" cy="100013"/>
          </a:xfrm>
          <a:prstGeom prst="ellipse">
            <a:avLst/>
          </a:prstGeom>
          <a:solidFill>
            <a:srgbClr val="969696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2" name="Group 463"/>
          <p:cNvGrpSpPr>
            <a:grpSpLocks/>
          </p:cNvGrpSpPr>
          <p:nvPr/>
        </p:nvGrpSpPr>
        <p:grpSpPr bwMode="auto">
          <a:xfrm>
            <a:off x="588931" y="954069"/>
            <a:ext cx="1035050" cy="1677988"/>
            <a:chOff x="436" y="1570"/>
            <a:chExt cx="652" cy="1057"/>
          </a:xfrm>
        </p:grpSpPr>
        <p:sp>
          <p:nvSpPr>
            <p:cNvPr id="73" name="Freeform 459"/>
            <p:cNvSpPr>
              <a:spLocks/>
            </p:cNvSpPr>
            <p:nvPr/>
          </p:nvSpPr>
          <p:spPr bwMode="auto">
            <a:xfrm>
              <a:off x="436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1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1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460"/>
            <p:cNvSpPr>
              <a:spLocks/>
            </p:cNvSpPr>
            <p:nvPr/>
          </p:nvSpPr>
          <p:spPr bwMode="auto">
            <a:xfrm>
              <a:off x="1007" y="2495"/>
              <a:ext cx="81" cy="132"/>
            </a:xfrm>
            <a:custGeom>
              <a:avLst/>
              <a:gdLst>
                <a:gd name="T0" fmla="*/ 0 w 81"/>
                <a:gd name="T1" fmla="*/ 263 h 263"/>
                <a:gd name="T2" fmla="*/ 20 w 81"/>
                <a:gd name="T3" fmla="*/ 10 h 263"/>
                <a:gd name="T4" fmla="*/ 25 w 81"/>
                <a:gd name="T5" fmla="*/ 23 h 263"/>
                <a:gd name="T6" fmla="*/ 29 w 81"/>
                <a:gd name="T7" fmla="*/ 31 h 263"/>
                <a:gd name="T8" fmla="*/ 35 w 81"/>
                <a:gd name="T9" fmla="*/ 38 h 263"/>
                <a:gd name="T10" fmla="*/ 43 w 81"/>
                <a:gd name="T11" fmla="*/ 38 h 263"/>
                <a:gd name="T12" fmla="*/ 51 w 81"/>
                <a:gd name="T13" fmla="*/ 34 h 263"/>
                <a:gd name="T14" fmla="*/ 60 w 81"/>
                <a:gd name="T15" fmla="*/ 28 h 263"/>
                <a:gd name="T16" fmla="*/ 70 w 81"/>
                <a:gd name="T17" fmla="*/ 16 h 263"/>
                <a:gd name="T18" fmla="*/ 81 w 81"/>
                <a:gd name="T19" fmla="*/ 0 h 263"/>
                <a:gd name="T20" fmla="*/ 0 w 81"/>
                <a:gd name="T21" fmla="*/ 263 h 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263"/>
                <a:gd name="T35" fmla="*/ 81 w 81"/>
                <a:gd name="T36" fmla="*/ 263 h 2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263">
                  <a:moveTo>
                    <a:pt x="0" y="263"/>
                  </a:moveTo>
                  <a:lnTo>
                    <a:pt x="20" y="10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5" y="38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60" y="28"/>
                  </a:lnTo>
                  <a:lnTo>
                    <a:pt x="70" y="16"/>
                  </a:lnTo>
                  <a:lnTo>
                    <a:pt x="81" y="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461"/>
            <p:cNvSpPr>
              <a:spLocks/>
            </p:cNvSpPr>
            <p:nvPr/>
          </p:nvSpPr>
          <p:spPr bwMode="auto">
            <a:xfrm>
              <a:off x="436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1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1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462"/>
            <p:cNvSpPr>
              <a:spLocks/>
            </p:cNvSpPr>
            <p:nvPr/>
          </p:nvSpPr>
          <p:spPr bwMode="auto">
            <a:xfrm>
              <a:off x="1007" y="2495"/>
              <a:ext cx="81" cy="132"/>
            </a:xfrm>
            <a:custGeom>
              <a:avLst/>
              <a:gdLst>
                <a:gd name="T0" fmla="*/ 0 w 81"/>
                <a:gd name="T1" fmla="*/ 263 h 263"/>
                <a:gd name="T2" fmla="*/ 20 w 81"/>
                <a:gd name="T3" fmla="*/ 10 h 263"/>
                <a:gd name="T4" fmla="*/ 25 w 81"/>
                <a:gd name="T5" fmla="*/ 23 h 263"/>
                <a:gd name="T6" fmla="*/ 29 w 81"/>
                <a:gd name="T7" fmla="*/ 31 h 263"/>
                <a:gd name="T8" fmla="*/ 35 w 81"/>
                <a:gd name="T9" fmla="*/ 38 h 263"/>
                <a:gd name="T10" fmla="*/ 43 w 81"/>
                <a:gd name="T11" fmla="*/ 38 h 263"/>
                <a:gd name="T12" fmla="*/ 51 w 81"/>
                <a:gd name="T13" fmla="*/ 34 h 263"/>
                <a:gd name="T14" fmla="*/ 60 w 81"/>
                <a:gd name="T15" fmla="*/ 28 h 263"/>
                <a:gd name="T16" fmla="*/ 70 w 81"/>
                <a:gd name="T17" fmla="*/ 16 h 263"/>
                <a:gd name="T18" fmla="*/ 81 w 81"/>
                <a:gd name="T19" fmla="*/ 0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263"/>
                <a:gd name="T32" fmla="*/ 81 w 81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263">
                  <a:moveTo>
                    <a:pt x="0" y="263"/>
                  </a:moveTo>
                  <a:lnTo>
                    <a:pt x="20" y="10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5" y="38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60" y="28"/>
                  </a:lnTo>
                  <a:lnTo>
                    <a:pt x="70" y="16"/>
                  </a:lnTo>
                  <a:lnTo>
                    <a:pt x="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199994" y="857232"/>
            <a:ext cx="779462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436531" y="1027094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tr-TR" sz="1600" b="1" u="sng">
                <a:solidFill>
                  <a:srgbClr val="000000"/>
                </a:solidFill>
                <a:latin typeface="Arial" pitchFamily="34" charset="0"/>
              </a:rPr>
              <a:t>935</a:t>
            </a:r>
            <a:endParaRPr lang="tr-TR" sz="1600" b="1" u="sng">
              <a:latin typeface="Arial" pitchFamily="34" charset="0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 rot="16200000">
            <a:off x="-89724" y="1985150"/>
            <a:ext cx="1008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Demirbaş</a:t>
            </a:r>
            <a:endParaRPr lang="tr-TR" sz="1600" b="1">
              <a:latin typeface="Arial" pitchFamily="34" charset="0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 rot="16200000">
            <a:off x="256351" y="2070875"/>
            <a:ext cx="747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Alımları</a:t>
            </a:r>
            <a:endParaRPr lang="tr-TR" sz="1600" b="1">
              <a:latin typeface="Arial" pitchFamily="34" charset="0"/>
            </a:endParaRPr>
          </a:p>
        </p:txBody>
      </p:sp>
      <p:grpSp>
        <p:nvGrpSpPr>
          <p:cNvPr id="81" name="Group 473"/>
          <p:cNvGrpSpPr>
            <a:grpSpLocks/>
          </p:cNvGrpSpPr>
          <p:nvPr/>
        </p:nvGrpSpPr>
        <p:grpSpPr bwMode="auto">
          <a:xfrm>
            <a:off x="2400269" y="954069"/>
            <a:ext cx="1035050" cy="1677988"/>
            <a:chOff x="1577" y="1570"/>
            <a:chExt cx="652" cy="1057"/>
          </a:xfrm>
        </p:grpSpPr>
        <p:sp>
          <p:nvSpPr>
            <p:cNvPr id="82" name="Freeform 469"/>
            <p:cNvSpPr>
              <a:spLocks/>
            </p:cNvSpPr>
            <p:nvPr/>
          </p:nvSpPr>
          <p:spPr bwMode="auto">
            <a:xfrm>
              <a:off x="1577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1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1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470"/>
            <p:cNvSpPr>
              <a:spLocks/>
            </p:cNvSpPr>
            <p:nvPr/>
          </p:nvSpPr>
          <p:spPr bwMode="auto">
            <a:xfrm>
              <a:off x="2148" y="2495"/>
              <a:ext cx="81" cy="132"/>
            </a:xfrm>
            <a:custGeom>
              <a:avLst/>
              <a:gdLst>
                <a:gd name="T0" fmla="*/ 0 w 81"/>
                <a:gd name="T1" fmla="*/ 263 h 263"/>
                <a:gd name="T2" fmla="*/ 21 w 81"/>
                <a:gd name="T3" fmla="*/ 10 h 263"/>
                <a:gd name="T4" fmla="*/ 25 w 81"/>
                <a:gd name="T5" fmla="*/ 23 h 263"/>
                <a:gd name="T6" fmla="*/ 29 w 81"/>
                <a:gd name="T7" fmla="*/ 31 h 263"/>
                <a:gd name="T8" fmla="*/ 36 w 81"/>
                <a:gd name="T9" fmla="*/ 38 h 263"/>
                <a:gd name="T10" fmla="*/ 43 w 81"/>
                <a:gd name="T11" fmla="*/ 38 h 263"/>
                <a:gd name="T12" fmla="*/ 51 w 81"/>
                <a:gd name="T13" fmla="*/ 34 h 263"/>
                <a:gd name="T14" fmla="*/ 61 w 81"/>
                <a:gd name="T15" fmla="*/ 28 h 263"/>
                <a:gd name="T16" fmla="*/ 71 w 81"/>
                <a:gd name="T17" fmla="*/ 16 h 263"/>
                <a:gd name="T18" fmla="*/ 81 w 81"/>
                <a:gd name="T19" fmla="*/ 0 h 263"/>
                <a:gd name="T20" fmla="*/ 0 w 81"/>
                <a:gd name="T21" fmla="*/ 263 h 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263"/>
                <a:gd name="T35" fmla="*/ 81 w 81"/>
                <a:gd name="T36" fmla="*/ 263 h 2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263">
                  <a:moveTo>
                    <a:pt x="0" y="263"/>
                  </a:moveTo>
                  <a:lnTo>
                    <a:pt x="21" y="10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6" y="38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61" y="28"/>
                  </a:lnTo>
                  <a:lnTo>
                    <a:pt x="71" y="16"/>
                  </a:lnTo>
                  <a:lnTo>
                    <a:pt x="81" y="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471"/>
            <p:cNvSpPr>
              <a:spLocks/>
            </p:cNvSpPr>
            <p:nvPr/>
          </p:nvSpPr>
          <p:spPr bwMode="auto">
            <a:xfrm>
              <a:off x="1577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1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1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5" name="Freeform 472"/>
            <p:cNvSpPr>
              <a:spLocks/>
            </p:cNvSpPr>
            <p:nvPr/>
          </p:nvSpPr>
          <p:spPr bwMode="auto">
            <a:xfrm>
              <a:off x="2148" y="2495"/>
              <a:ext cx="81" cy="132"/>
            </a:xfrm>
            <a:custGeom>
              <a:avLst/>
              <a:gdLst>
                <a:gd name="T0" fmla="*/ 0 w 81"/>
                <a:gd name="T1" fmla="*/ 263 h 263"/>
                <a:gd name="T2" fmla="*/ 21 w 81"/>
                <a:gd name="T3" fmla="*/ 10 h 263"/>
                <a:gd name="T4" fmla="*/ 25 w 81"/>
                <a:gd name="T5" fmla="*/ 23 h 263"/>
                <a:gd name="T6" fmla="*/ 29 w 81"/>
                <a:gd name="T7" fmla="*/ 31 h 263"/>
                <a:gd name="T8" fmla="*/ 36 w 81"/>
                <a:gd name="T9" fmla="*/ 38 h 263"/>
                <a:gd name="T10" fmla="*/ 43 w 81"/>
                <a:gd name="T11" fmla="*/ 38 h 263"/>
                <a:gd name="T12" fmla="*/ 51 w 81"/>
                <a:gd name="T13" fmla="*/ 34 h 263"/>
                <a:gd name="T14" fmla="*/ 61 w 81"/>
                <a:gd name="T15" fmla="*/ 28 h 263"/>
                <a:gd name="T16" fmla="*/ 71 w 81"/>
                <a:gd name="T17" fmla="*/ 16 h 263"/>
                <a:gd name="T18" fmla="*/ 81 w 81"/>
                <a:gd name="T19" fmla="*/ 0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263"/>
                <a:gd name="T32" fmla="*/ 81 w 81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263">
                  <a:moveTo>
                    <a:pt x="0" y="263"/>
                  </a:moveTo>
                  <a:lnTo>
                    <a:pt x="21" y="10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6" y="38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61" y="28"/>
                  </a:lnTo>
                  <a:lnTo>
                    <a:pt x="71" y="16"/>
                  </a:lnTo>
                  <a:lnTo>
                    <a:pt x="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6" name="Group 478"/>
          <p:cNvGrpSpPr>
            <a:grpSpLocks/>
          </p:cNvGrpSpPr>
          <p:nvPr/>
        </p:nvGrpSpPr>
        <p:grpSpPr bwMode="auto">
          <a:xfrm>
            <a:off x="4213194" y="954069"/>
            <a:ext cx="1035050" cy="1677988"/>
            <a:chOff x="2719" y="1570"/>
            <a:chExt cx="652" cy="1057"/>
          </a:xfrm>
        </p:grpSpPr>
        <p:sp>
          <p:nvSpPr>
            <p:cNvPr id="87" name="Freeform 474"/>
            <p:cNvSpPr>
              <a:spLocks/>
            </p:cNvSpPr>
            <p:nvPr/>
          </p:nvSpPr>
          <p:spPr bwMode="auto">
            <a:xfrm>
              <a:off x="2719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0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0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8" name="Freeform 475"/>
            <p:cNvSpPr>
              <a:spLocks/>
            </p:cNvSpPr>
            <p:nvPr/>
          </p:nvSpPr>
          <p:spPr bwMode="auto">
            <a:xfrm>
              <a:off x="3289" y="2495"/>
              <a:ext cx="82" cy="132"/>
            </a:xfrm>
            <a:custGeom>
              <a:avLst/>
              <a:gdLst>
                <a:gd name="T0" fmla="*/ 0 w 82"/>
                <a:gd name="T1" fmla="*/ 263 h 263"/>
                <a:gd name="T2" fmla="*/ 21 w 82"/>
                <a:gd name="T3" fmla="*/ 10 h 263"/>
                <a:gd name="T4" fmla="*/ 25 w 82"/>
                <a:gd name="T5" fmla="*/ 23 h 263"/>
                <a:gd name="T6" fmla="*/ 30 w 82"/>
                <a:gd name="T7" fmla="*/ 31 h 263"/>
                <a:gd name="T8" fmla="*/ 36 w 82"/>
                <a:gd name="T9" fmla="*/ 38 h 263"/>
                <a:gd name="T10" fmla="*/ 44 w 82"/>
                <a:gd name="T11" fmla="*/ 38 h 263"/>
                <a:gd name="T12" fmla="*/ 51 w 82"/>
                <a:gd name="T13" fmla="*/ 34 h 263"/>
                <a:gd name="T14" fmla="*/ 61 w 82"/>
                <a:gd name="T15" fmla="*/ 28 h 263"/>
                <a:gd name="T16" fmla="*/ 71 w 82"/>
                <a:gd name="T17" fmla="*/ 16 h 263"/>
                <a:gd name="T18" fmla="*/ 82 w 82"/>
                <a:gd name="T19" fmla="*/ 0 h 263"/>
                <a:gd name="T20" fmla="*/ 0 w 82"/>
                <a:gd name="T21" fmla="*/ 263 h 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263"/>
                <a:gd name="T35" fmla="*/ 82 w 82"/>
                <a:gd name="T36" fmla="*/ 263 h 2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263">
                  <a:moveTo>
                    <a:pt x="0" y="263"/>
                  </a:moveTo>
                  <a:lnTo>
                    <a:pt x="21" y="10"/>
                  </a:lnTo>
                  <a:lnTo>
                    <a:pt x="25" y="23"/>
                  </a:lnTo>
                  <a:lnTo>
                    <a:pt x="30" y="31"/>
                  </a:lnTo>
                  <a:lnTo>
                    <a:pt x="36" y="38"/>
                  </a:lnTo>
                  <a:lnTo>
                    <a:pt x="44" y="38"/>
                  </a:lnTo>
                  <a:lnTo>
                    <a:pt x="51" y="34"/>
                  </a:lnTo>
                  <a:lnTo>
                    <a:pt x="61" y="28"/>
                  </a:lnTo>
                  <a:lnTo>
                    <a:pt x="71" y="16"/>
                  </a:lnTo>
                  <a:lnTo>
                    <a:pt x="82" y="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9" name="Freeform 476"/>
            <p:cNvSpPr>
              <a:spLocks/>
            </p:cNvSpPr>
            <p:nvPr/>
          </p:nvSpPr>
          <p:spPr bwMode="auto">
            <a:xfrm>
              <a:off x="2719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0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0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0" name="Freeform 477"/>
            <p:cNvSpPr>
              <a:spLocks/>
            </p:cNvSpPr>
            <p:nvPr/>
          </p:nvSpPr>
          <p:spPr bwMode="auto">
            <a:xfrm>
              <a:off x="3289" y="2495"/>
              <a:ext cx="82" cy="132"/>
            </a:xfrm>
            <a:custGeom>
              <a:avLst/>
              <a:gdLst>
                <a:gd name="T0" fmla="*/ 0 w 82"/>
                <a:gd name="T1" fmla="*/ 263 h 263"/>
                <a:gd name="T2" fmla="*/ 21 w 82"/>
                <a:gd name="T3" fmla="*/ 10 h 263"/>
                <a:gd name="T4" fmla="*/ 25 w 82"/>
                <a:gd name="T5" fmla="*/ 23 h 263"/>
                <a:gd name="T6" fmla="*/ 30 w 82"/>
                <a:gd name="T7" fmla="*/ 31 h 263"/>
                <a:gd name="T8" fmla="*/ 36 w 82"/>
                <a:gd name="T9" fmla="*/ 38 h 263"/>
                <a:gd name="T10" fmla="*/ 44 w 82"/>
                <a:gd name="T11" fmla="*/ 38 h 263"/>
                <a:gd name="T12" fmla="*/ 51 w 82"/>
                <a:gd name="T13" fmla="*/ 34 h 263"/>
                <a:gd name="T14" fmla="*/ 61 w 82"/>
                <a:gd name="T15" fmla="*/ 28 h 263"/>
                <a:gd name="T16" fmla="*/ 71 w 82"/>
                <a:gd name="T17" fmla="*/ 16 h 263"/>
                <a:gd name="T18" fmla="*/ 82 w 82"/>
                <a:gd name="T19" fmla="*/ 0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263"/>
                <a:gd name="T32" fmla="*/ 82 w 82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263">
                  <a:moveTo>
                    <a:pt x="0" y="263"/>
                  </a:moveTo>
                  <a:lnTo>
                    <a:pt x="21" y="10"/>
                  </a:lnTo>
                  <a:lnTo>
                    <a:pt x="25" y="23"/>
                  </a:lnTo>
                  <a:lnTo>
                    <a:pt x="30" y="31"/>
                  </a:lnTo>
                  <a:lnTo>
                    <a:pt x="36" y="38"/>
                  </a:lnTo>
                  <a:lnTo>
                    <a:pt x="44" y="38"/>
                  </a:lnTo>
                  <a:lnTo>
                    <a:pt x="51" y="34"/>
                  </a:lnTo>
                  <a:lnTo>
                    <a:pt x="61" y="28"/>
                  </a:lnTo>
                  <a:lnTo>
                    <a:pt x="71" y="16"/>
                  </a:lnTo>
                  <a:lnTo>
                    <a:pt x="8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1" name="Group 483"/>
          <p:cNvGrpSpPr>
            <a:grpSpLocks/>
          </p:cNvGrpSpPr>
          <p:nvPr/>
        </p:nvGrpSpPr>
        <p:grpSpPr bwMode="auto">
          <a:xfrm>
            <a:off x="7835869" y="954069"/>
            <a:ext cx="1035050" cy="1677988"/>
            <a:chOff x="5001" y="1570"/>
            <a:chExt cx="652" cy="1057"/>
          </a:xfrm>
        </p:grpSpPr>
        <p:sp>
          <p:nvSpPr>
            <p:cNvPr id="92" name="Freeform 479"/>
            <p:cNvSpPr>
              <a:spLocks/>
            </p:cNvSpPr>
            <p:nvPr/>
          </p:nvSpPr>
          <p:spPr bwMode="auto">
            <a:xfrm>
              <a:off x="5001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1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1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Freeform 480"/>
            <p:cNvSpPr>
              <a:spLocks/>
            </p:cNvSpPr>
            <p:nvPr/>
          </p:nvSpPr>
          <p:spPr bwMode="auto">
            <a:xfrm>
              <a:off x="5572" y="2495"/>
              <a:ext cx="81" cy="132"/>
            </a:xfrm>
            <a:custGeom>
              <a:avLst/>
              <a:gdLst>
                <a:gd name="T0" fmla="*/ 0 w 81"/>
                <a:gd name="T1" fmla="*/ 263 h 263"/>
                <a:gd name="T2" fmla="*/ 21 w 81"/>
                <a:gd name="T3" fmla="*/ 10 h 263"/>
                <a:gd name="T4" fmla="*/ 25 w 81"/>
                <a:gd name="T5" fmla="*/ 23 h 263"/>
                <a:gd name="T6" fmla="*/ 29 w 81"/>
                <a:gd name="T7" fmla="*/ 31 h 263"/>
                <a:gd name="T8" fmla="*/ 36 w 81"/>
                <a:gd name="T9" fmla="*/ 38 h 263"/>
                <a:gd name="T10" fmla="*/ 43 w 81"/>
                <a:gd name="T11" fmla="*/ 38 h 263"/>
                <a:gd name="T12" fmla="*/ 51 w 81"/>
                <a:gd name="T13" fmla="*/ 34 h 263"/>
                <a:gd name="T14" fmla="*/ 61 w 81"/>
                <a:gd name="T15" fmla="*/ 28 h 263"/>
                <a:gd name="T16" fmla="*/ 71 w 81"/>
                <a:gd name="T17" fmla="*/ 16 h 263"/>
                <a:gd name="T18" fmla="*/ 81 w 81"/>
                <a:gd name="T19" fmla="*/ 0 h 263"/>
                <a:gd name="T20" fmla="*/ 0 w 81"/>
                <a:gd name="T21" fmla="*/ 263 h 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263"/>
                <a:gd name="T35" fmla="*/ 81 w 81"/>
                <a:gd name="T36" fmla="*/ 263 h 2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263">
                  <a:moveTo>
                    <a:pt x="0" y="263"/>
                  </a:moveTo>
                  <a:lnTo>
                    <a:pt x="21" y="10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6" y="38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61" y="28"/>
                  </a:lnTo>
                  <a:lnTo>
                    <a:pt x="71" y="16"/>
                  </a:lnTo>
                  <a:lnTo>
                    <a:pt x="81" y="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4" name="Freeform 481"/>
            <p:cNvSpPr>
              <a:spLocks/>
            </p:cNvSpPr>
            <p:nvPr/>
          </p:nvSpPr>
          <p:spPr bwMode="auto">
            <a:xfrm>
              <a:off x="5001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1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1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5" name="Freeform 482"/>
            <p:cNvSpPr>
              <a:spLocks/>
            </p:cNvSpPr>
            <p:nvPr/>
          </p:nvSpPr>
          <p:spPr bwMode="auto">
            <a:xfrm>
              <a:off x="5572" y="2495"/>
              <a:ext cx="81" cy="132"/>
            </a:xfrm>
            <a:custGeom>
              <a:avLst/>
              <a:gdLst>
                <a:gd name="T0" fmla="*/ 0 w 81"/>
                <a:gd name="T1" fmla="*/ 263 h 263"/>
                <a:gd name="T2" fmla="*/ 21 w 81"/>
                <a:gd name="T3" fmla="*/ 10 h 263"/>
                <a:gd name="T4" fmla="*/ 25 w 81"/>
                <a:gd name="T5" fmla="*/ 23 h 263"/>
                <a:gd name="T6" fmla="*/ 29 w 81"/>
                <a:gd name="T7" fmla="*/ 31 h 263"/>
                <a:gd name="T8" fmla="*/ 36 w 81"/>
                <a:gd name="T9" fmla="*/ 38 h 263"/>
                <a:gd name="T10" fmla="*/ 43 w 81"/>
                <a:gd name="T11" fmla="*/ 38 h 263"/>
                <a:gd name="T12" fmla="*/ 51 w 81"/>
                <a:gd name="T13" fmla="*/ 34 h 263"/>
                <a:gd name="T14" fmla="*/ 61 w 81"/>
                <a:gd name="T15" fmla="*/ 28 h 263"/>
                <a:gd name="T16" fmla="*/ 71 w 81"/>
                <a:gd name="T17" fmla="*/ 16 h 263"/>
                <a:gd name="T18" fmla="*/ 81 w 81"/>
                <a:gd name="T19" fmla="*/ 0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263"/>
                <a:gd name="T32" fmla="*/ 81 w 81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263">
                  <a:moveTo>
                    <a:pt x="0" y="263"/>
                  </a:moveTo>
                  <a:lnTo>
                    <a:pt x="21" y="10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6" y="38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61" y="28"/>
                  </a:lnTo>
                  <a:lnTo>
                    <a:pt x="71" y="16"/>
                  </a:lnTo>
                  <a:lnTo>
                    <a:pt x="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6" name="Group 488"/>
          <p:cNvGrpSpPr>
            <a:grpSpLocks/>
          </p:cNvGrpSpPr>
          <p:nvPr/>
        </p:nvGrpSpPr>
        <p:grpSpPr bwMode="auto">
          <a:xfrm>
            <a:off x="6024531" y="954069"/>
            <a:ext cx="1035050" cy="1677988"/>
            <a:chOff x="3860" y="1570"/>
            <a:chExt cx="652" cy="1057"/>
          </a:xfrm>
        </p:grpSpPr>
        <p:sp>
          <p:nvSpPr>
            <p:cNvPr id="97" name="Freeform 484"/>
            <p:cNvSpPr>
              <a:spLocks/>
            </p:cNvSpPr>
            <p:nvPr/>
          </p:nvSpPr>
          <p:spPr bwMode="auto">
            <a:xfrm>
              <a:off x="3860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1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1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8" name="Freeform 485"/>
            <p:cNvSpPr>
              <a:spLocks/>
            </p:cNvSpPr>
            <p:nvPr/>
          </p:nvSpPr>
          <p:spPr bwMode="auto">
            <a:xfrm>
              <a:off x="4431" y="2495"/>
              <a:ext cx="81" cy="132"/>
            </a:xfrm>
            <a:custGeom>
              <a:avLst/>
              <a:gdLst>
                <a:gd name="T0" fmla="*/ 0 w 81"/>
                <a:gd name="T1" fmla="*/ 263 h 263"/>
                <a:gd name="T2" fmla="*/ 20 w 81"/>
                <a:gd name="T3" fmla="*/ 10 h 263"/>
                <a:gd name="T4" fmla="*/ 25 w 81"/>
                <a:gd name="T5" fmla="*/ 23 h 263"/>
                <a:gd name="T6" fmla="*/ 29 w 81"/>
                <a:gd name="T7" fmla="*/ 31 h 263"/>
                <a:gd name="T8" fmla="*/ 35 w 81"/>
                <a:gd name="T9" fmla="*/ 38 h 263"/>
                <a:gd name="T10" fmla="*/ 43 w 81"/>
                <a:gd name="T11" fmla="*/ 38 h 263"/>
                <a:gd name="T12" fmla="*/ 51 w 81"/>
                <a:gd name="T13" fmla="*/ 34 h 263"/>
                <a:gd name="T14" fmla="*/ 60 w 81"/>
                <a:gd name="T15" fmla="*/ 28 h 263"/>
                <a:gd name="T16" fmla="*/ 70 w 81"/>
                <a:gd name="T17" fmla="*/ 16 h 263"/>
                <a:gd name="T18" fmla="*/ 81 w 81"/>
                <a:gd name="T19" fmla="*/ 0 h 263"/>
                <a:gd name="T20" fmla="*/ 0 w 81"/>
                <a:gd name="T21" fmla="*/ 263 h 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263"/>
                <a:gd name="T35" fmla="*/ 81 w 81"/>
                <a:gd name="T36" fmla="*/ 263 h 2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263">
                  <a:moveTo>
                    <a:pt x="0" y="263"/>
                  </a:moveTo>
                  <a:lnTo>
                    <a:pt x="20" y="10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5" y="38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60" y="28"/>
                  </a:lnTo>
                  <a:lnTo>
                    <a:pt x="70" y="16"/>
                  </a:lnTo>
                  <a:lnTo>
                    <a:pt x="81" y="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9" name="Freeform 486"/>
            <p:cNvSpPr>
              <a:spLocks/>
            </p:cNvSpPr>
            <p:nvPr/>
          </p:nvSpPr>
          <p:spPr bwMode="auto">
            <a:xfrm>
              <a:off x="3860" y="1570"/>
              <a:ext cx="652" cy="1057"/>
            </a:xfrm>
            <a:custGeom>
              <a:avLst/>
              <a:gdLst>
                <a:gd name="T0" fmla="*/ 0 w 652"/>
                <a:gd name="T1" fmla="*/ 0 h 2114"/>
                <a:gd name="T2" fmla="*/ 0 w 652"/>
                <a:gd name="T3" fmla="*/ 2114 h 2114"/>
                <a:gd name="T4" fmla="*/ 571 w 652"/>
                <a:gd name="T5" fmla="*/ 2114 h 2114"/>
                <a:gd name="T6" fmla="*/ 652 w 652"/>
                <a:gd name="T7" fmla="*/ 1851 h 2114"/>
                <a:gd name="T8" fmla="*/ 652 w 652"/>
                <a:gd name="T9" fmla="*/ 0 h 2114"/>
                <a:gd name="T10" fmla="*/ 0 w 652"/>
                <a:gd name="T11" fmla="*/ 0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2114"/>
                <a:gd name="T20" fmla="*/ 652 w 652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2114">
                  <a:moveTo>
                    <a:pt x="0" y="0"/>
                  </a:moveTo>
                  <a:lnTo>
                    <a:pt x="0" y="2114"/>
                  </a:lnTo>
                  <a:lnTo>
                    <a:pt x="571" y="2114"/>
                  </a:lnTo>
                  <a:lnTo>
                    <a:pt x="652" y="1851"/>
                  </a:lnTo>
                  <a:lnTo>
                    <a:pt x="65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0" name="Freeform 487"/>
            <p:cNvSpPr>
              <a:spLocks/>
            </p:cNvSpPr>
            <p:nvPr/>
          </p:nvSpPr>
          <p:spPr bwMode="auto">
            <a:xfrm>
              <a:off x="4431" y="2495"/>
              <a:ext cx="81" cy="132"/>
            </a:xfrm>
            <a:custGeom>
              <a:avLst/>
              <a:gdLst>
                <a:gd name="T0" fmla="*/ 0 w 81"/>
                <a:gd name="T1" fmla="*/ 263 h 263"/>
                <a:gd name="T2" fmla="*/ 20 w 81"/>
                <a:gd name="T3" fmla="*/ 10 h 263"/>
                <a:gd name="T4" fmla="*/ 25 w 81"/>
                <a:gd name="T5" fmla="*/ 23 h 263"/>
                <a:gd name="T6" fmla="*/ 29 w 81"/>
                <a:gd name="T7" fmla="*/ 31 h 263"/>
                <a:gd name="T8" fmla="*/ 35 w 81"/>
                <a:gd name="T9" fmla="*/ 38 h 263"/>
                <a:gd name="T10" fmla="*/ 43 w 81"/>
                <a:gd name="T11" fmla="*/ 38 h 263"/>
                <a:gd name="T12" fmla="*/ 51 w 81"/>
                <a:gd name="T13" fmla="*/ 34 h 263"/>
                <a:gd name="T14" fmla="*/ 60 w 81"/>
                <a:gd name="T15" fmla="*/ 28 h 263"/>
                <a:gd name="T16" fmla="*/ 70 w 81"/>
                <a:gd name="T17" fmla="*/ 16 h 263"/>
                <a:gd name="T18" fmla="*/ 81 w 81"/>
                <a:gd name="T19" fmla="*/ 0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263"/>
                <a:gd name="T32" fmla="*/ 81 w 81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263">
                  <a:moveTo>
                    <a:pt x="0" y="263"/>
                  </a:moveTo>
                  <a:lnTo>
                    <a:pt x="20" y="10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5" y="38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60" y="28"/>
                  </a:lnTo>
                  <a:lnTo>
                    <a:pt x="70" y="16"/>
                  </a:lnTo>
                  <a:lnTo>
                    <a:pt x="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1" name="Rectangle 489"/>
          <p:cNvSpPr>
            <a:spLocks noChangeArrowheads="1"/>
          </p:cNvSpPr>
          <p:nvPr/>
        </p:nvSpPr>
        <p:spPr bwMode="auto">
          <a:xfrm>
            <a:off x="2012919" y="857232"/>
            <a:ext cx="777875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" name="Rectangle 490"/>
          <p:cNvSpPr>
            <a:spLocks noChangeArrowheads="1"/>
          </p:cNvSpPr>
          <p:nvPr/>
        </p:nvSpPr>
        <p:spPr bwMode="auto">
          <a:xfrm>
            <a:off x="2236756" y="1027094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 u="sng">
                <a:latin typeface="Arial" pitchFamily="34" charset="0"/>
              </a:rPr>
              <a:t>936</a:t>
            </a:r>
          </a:p>
        </p:txBody>
      </p:sp>
      <p:sp>
        <p:nvSpPr>
          <p:cNvPr id="103" name="Rectangle 491"/>
          <p:cNvSpPr>
            <a:spLocks noChangeArrowheads="1"/>
          </p:cNvSpPr>
          <p:nvPr/>
        </p:nvSpPr>
        <p:spPr bwMode="auto">
          <a:xfrm rot="16200000">
            <a:off x="1671607" y="1952606"/>
            <a:ext cx="1231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Gayrimenkul</a:t>
            </a:r>
            <a:endParaRPr lang="tr-TR" sz="1600" b="1">
              <a:latin typeface="Arial" pitchFamily="34" charset="0"/>
            </a:endParaRPr>
          </a:p>
        </p:txBody>
      </p:sp>
      <p:sp>
        <p:nvSpPr>
          <p:cNvPr id="104" name="Rectangle 493"/>
          <p:cNvSpPr>
            <a:spLocks noChangeArrowheads="1"/>
          </p:cNvSpPr>
          <p:nvPr/>
        </p:nvSpPr>
        <p:spPr bwMode="auto">
          <a:xfrm rot="16200000">
            <a:off x="2129600" y="2142313"/>
            <a:ext cx="747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Alımları</a:t>
            </a:r>
          </a:p>
        </p:txBody>
      </p:sp>
      <p:sp>
        <p:nvSpPr>
          <p:cNvPr id="105" name="Rectangle 494"/>
          <p:cNvSpPr>
            <a:spLocks noChangeArrowheads="1"/>
          </p:cNvSpPr>
          <p:nvPr/>
        </p:nvSpPr>
        <p:spPr bwMode="auto">
          <a:xfrm>
            <a:off x="3824256" y="857232"/>
            <a:ext cx="777875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6" name="Rectangle 495"/>
          <p:cNvSpPr>
            <a:spLocks noChangeArrowheads="1"/>
          </p:cNvSpPr>
          <p:nvPr/>
        </p:nvSpPr>
        <p:spPr bwMode="auto">
          <a:xfrm>
            <a:off x="4036981" y="1027094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 u="sng">
                <a:solidFill>
                  <a:srgbClr val="000000"/>
                </a:solidFill>
                <a:latin typeface="Arial" pitchFamily="34" charset="0"/>
              </a:rPr>
              <a:t>937</a:t>
            </a:r>
            <a:endParaRPr lang="tr-TR" sz="1600" b="1" u="sng">
              <a:latin typeface="Arial" pitchFamily="34" charset="0"/>
            </a:endParaRPr>
          </a:p>
        </p:txBody>
      </p:sp>
      <p:sp>
        <p:nvSpPr>
          <p:cNvPr id="107" name="Rectangle 497"/>
          <p:cNvSpPr>
            <a:spLocks noChangeArrowheads="1"/>
          </p:cNvSpPr>
          <p:nvPr/>
        </p:nvSpPr>
        <p:spPr bwMode="auto">
          <a:xfrm rot="16200000">
            <a:off x="3610737" y="2028013"/>
            <a:ext cx="950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Sarf Malz.</a:t>
            </a:r>
            <a:endParaRPr lang="tr-TR" sz="1600" b="1">
              <a:latin typeface="Arial" pitchFamily="34" charset="0"/>
            </a:endParaRPr>
          </a:p>
        </p:txBody>
      </p:sp>
      <p:sp>
        <p:nvSpPr>
          <p:cNvPr id="108" name="Rectangle 498"/>
          <p:cNvSpPr>
            <a:spLocks noChangeArrowheads="1"/>
          </p:cNvSpPr>
          <p:nvPr/>
        </p:nvSpPr>
        <p:spPr bwMode="auto">
          <a:xfrm rot="16200000">
            <a:off x="3929826" y="2070875"/>
            <a:ext cx="747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Alımları</a:t>
            </a:r>
            <a:endParaRPr lang="tr-TR" sz="1600" b="1">
              <a:latin typeface="Arial" pitchFamily="34" charset="0"/>
            </a:endParaRPr>
          </a:p>
        </p:txBody>
      </p:sp>
      <p:sp>
        <p:nvSpPr>
          <p:cNvPr id="109" name="Rectangle 499"/>
          <p:cNvSpPr>
            <a:spLocks noChangeArrowheads="1"/>
          </p:cNvSpPr>
          <p:nvPr/>
        </p:nvSpPr>
        <p:spPr bwMode="auto">
          <a:xfrm>
            <a:off x="5635594" y="857232"/>
            <a:ext cx="779462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0" name="Rectangle 500"/>
          <p:cNvSpPr>
            <a:spLocks noChangeArrowheads="1"/>
          </p:cNvSpPr>
          <p:nvPr/>
        </p:nvSpPr>
        <p:spPr bwMode="auto">
          <a:xfrm>
            <a:off x="5692744" y="1027094"/>
            <a:ext cx="6267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 u="sng" dirty="0">
                <a:latin typeface="Arial" pitchFamily="34" charset="0"/>
              </a:rPr>
              <a:t>937.06</a:t>
            </a:r>
          </a:p>
        </p:txBody>
      </p:sp>
      <p:sp>
        <p:nvSpPr>
          <p:cNvPr id="111" name="Rectangle 501"/>
          <p:cNvSpPr>
            <a:spLocks noChangeArrowheads="1"/>
          </p:cNvSpPr>
          <p:nvPr/>
        </p:nvSpPr>
        <p:spPr bwMode="auto">
          <a:xfrm rot="16200000">
            <a:off x="5496687" y="2158188"/>
            <a:ext cx="779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Giyecek</a:t>
            </a:r>
            <a:endParaRPr lang="tr-TR" sz="1600" b="1">
              <a:latin typeface="Arial" pitchFamily="34" charset="0"/>
            </a:endParaRPr>
          </a:p>
        </p:txBody>
      </p:sp>
      <p:sp>
        <p:nvSpPr>
          <p:cNvPr id="112" name="Rectangle 503"/>
          <p:cNvSpPr>
            <a:spLocks noChangeArrowheads="1"/>
          </p:cNvSpPr>
          <p:nvPr/>
        </p:nvSpPr>
        <p:spPr bwMode="auto">
          <a:xfrm rot="16023360">
            <a:off x="5854669" y="2233594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Alımı</a:t>
            </a:r>
            <a:endParaRPr lang="tr-TR" sz="1600" b="1">
              <a:latin typeface="Arial" pitchFamily="34" charset="0"/>
            </a:endParaRPr>
          </a:p>
        </p:txBody>
      </p:sp>
      <p:sp>
        <p:nvSpPr>
          <p:cNvPr id="113" name="Rectangle 504"/>
          <p:cNvSpPr>
            <a:spLocks noChangeArrowheads="1"/>
          </p:cNvSpPr>
          <p:nvPr/>
        </p:nvSpPr>
        <p:spPr bwMode="auto">
          <a:xfrm>
            <a:off x="7448519" y="857232"/>
            <a:ext cx="777875" cy="1876425"/>
          </a:xfrm>
          <a:prstGeom prst="rect">
            <a:avLst/>
          </a:prstGeom>
          <a:solidFill>
            <a:srgbClr val="FF99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4" name="Rectangle 505"/>
          <p:cNvSpPr>
            <a:spLocks noChangeArrowheads="1"/>
          </p:cNvSpPr>
          <p:nvPr/>
        </p:nvSpPr>
        <p:spPr bwMode="auto">
          <a:xfrm>
            <a:off x="7637431" y="1027094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 u="sng">
                <a:solidFill>
                  <a:srgbClr val="000000"/>
                </a:solidFill>
                <a:latin typeface="Arial" pitchFamily="34" charset="0"/>
              </a:rPr>
              <a:t>938</a:t>
            </a:r>
            <a:endParaRPr lang="tr-TR" sz="1600" u="sng">
              <a:latin typeface="Arial" pitchFamily="34" charset="0"/>
            </a:endParaRPr>
          </a:p>
        </p:txBody>
      </p:sp>
      <p:sp>
        <p:nvSpPr>
          <p:cNvPr id="115" name="Rectangle 506"/>
          <p:cNvSpPr>
            <a:spLocks noChangeArrowheads="1"/>
          </p:cNvSpPr>
          <p:nvPr/>
        </p:nvSpPr>
        <p:spPr bwMode="auto">
          <a:xfrm rot="16200000">
            <a:off x="7324694" y="2130406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Hizmet </a:t>
            </a:r>
            <a:endParaRPr lang="tr-TR" sz="1600" b="1">
              <a:latin typeface="Arial" pitchFamily="34" charset="0"/>
            </a:endParaRPr>
          </a:p>
        </p:txBody>
      </p:sp>
      <p:sp>
        <p:nvSpPr>
          <p:cNvPr id="116" name="Rectangle 508"/>
          <p:cNvSpPr>
            <a:spLocks noChangeArrowheads="1"/>
          </p:cNvSpPr>
          <p:nvPr/>
        </p:nvSpPr>
        <p:spPr bwMode="auto">
          <a:xfrm rot="16200000">
            <a:off x="7654894" y="2233594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Alımı</a:t>
            </a:r>
            <a:endParaRPr lang="tr-TR" sz="1600" b="1">
              <a:latin typeface="Arial" pitchFamily="34" charset="0"/>
            </a:endParaRPr>
          </a:p>
        </p:txBody>
      </p:sp>
      <p:sp>
        <p:nvSpPr>
          <p:cNvPr id="119" name="Rectangle 547"/>
          <p:cNvSpPr>
            <a:spLocks noChangeArrowheads="1"/>
          </p:cNvSpPr>
          <p:nvPr/>
        </p:nvSpPr>
        <p:spPr bwMode="auto">
          <a:xfrm>
            <a:off x="961994" y="2828907"/>
            <a:ext cx="31750" cy="395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0" name="Rectangle 548"/>
          <p:cNvSpPr>
            <a:spLocks noChangeArrowheads="1"/>
          </p:cNvSpPr>
          <p:nvPr/>
        </p:nvSpPr>
        <p:spPr bwMode="auto">
          <a:xfrm>
            <a:off x="2773331" y="2828907"/>
            <a:ext cx="33338" cy="395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121" name="Group 551"/>
          <p:cNvGrpSpPr>
            <a:grpSpLocks/>
          </p:cNvGrpSpPr>
          <p:nvPr/>
        </p:nvGrpSpPr>
        <p:grpSpPr bwMode="auto">
          <a:xfrm>
            <a:off x="976281" y="3162282"/>
            <a:ext cx="2717800" cy="128587"/>
            <a:chOff x="680" y="2961"/>
            <a:chExt cx="1712" cy="81"/>
          </a:xfrm>
        </p:grpSpPr>
        <p:sp>
          <p:nvSpPr>
            <p:cNvPr id="122" name="Freeform 549"/>
            <p:cNvSpPr>
              <a:spLocks/>
            </p:cNvSpPr>
            <p:nvPr/>
          </p:nvSpPr>
          <p:spPr bwMode="auto">
            <a:xfrm>
              <a:off x="680" y="2993"/>
              <a:ext cx="1610" cy="16"/>
            </a:xfrm>
            <a:custGeom>
              <a:avLst/>
              <a:gdLst>
                <a:gd name="T0" fmla="*/ 0 w 1610"/>
                <a:gd name="T1" fmla="*/ 0 h 34"/>
                <a:gd name="T2" fmla="*/ 0 w 1610"/>
                <a:gd name="T3" fmla="*/ 32 h 34"/>
                <a:gd name="T4" fmla="*/ 1610 w 1610"/>
                <a:gd name="T5" fmla="*/ 34 h 34"/>
                <a:gd name="T6" fmla="*/ 1610 w 1610"/>
                <a:gd name="T7" fmla="*/ 2 h 34"/>
                <a:gd name="T8" fmla="*/ 0 w 161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0"/>
                <a:gd name="T16" fmla="*/ 0 h 34"/>
                <a:gd name="T17" fmla="*/ 1610 w 161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0" h="34">
                  <a:moveTo>
                    <a:pt x="0" y="0"/>
                  </a:moveTo>
                  <a:lnTo>
                    <a:pt x="0" y="32"/>
                  </a:lnTo>
                  <a:lnTo>
                    <a:pt x="1610" y="34"/>
                  </a:lnTo>
                  <a:lnTo>
                    <a:pt x="16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" name="Freeform 550"/>
            <p:cNvSpPr>
              <a:spLocks/>
            </p:cNvSpPr>
            <p:nvPr/>
          </p:nvSpPr>
          <p:spPr bwMode="auto">
            <a:xfrm>
              <a:off x="2288" y="2961"/>
              <a:ext cx="104" cy="81"/>
            </a:xfrm>
            <a:custGeom>
              <a:avLst/>
              <a:gdLst>
                <a:gd name="T0" fmla="*/ 0 w 104"/>
                <a:gd name="T1" fmla="*/ 161 h 161"/>
                <a:gd name="T2" fmla="*/ 104 w 104"/>
                <a:gd name="T3" fmla="*/ 80 h 161"/>
                <a:gd name="T4" fmla="*/ 0 w 104"/>
                <a:gd name="T5" fmla="*/ 0 h 161"/>
                <a:gd name="T6" fmla="*/ 0 w 104"/>
                <a:gd name="T7" fmla="*/ 161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61"/>
                <a:gd name="T14" fmla="*/ 104 w 104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61">
                  <a:moveTo>
                    <a:pt x="0" y="161"/>
                  </a:moveTo>
                  <a:lnTo>
                    <a:pt x="104" y="80"/>
                  </a:lnTo>
                  <a:lnTo>
                    <a:pt x="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24" name="Rectangle 552"/>
          <p:cNvSpPr>
            <a:spLocks noChangeArrowheads="1"/>
          </p:cNvSpPr>
          <p:nvPr/>
        </p:nvSpPr>
        <p:spPr bwMode="auto">
          <a:xfrm>
            <a:off x="8208931" y="2828907"/>
            <a:ext cx="33338" cy="395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5" name="Rectangle 553"/>
          <p:cNvSpPr>
            <a:spLocks noChangeArrowheads="1"/>
          </p:cNvSpPr>
          <p:nvPr/>
        </p:nvSpPr>
        <p:spPr bwMode="auto">
          <a:xfrm>
            <a:off x="6397594" y="2828907"/>
            <a:ext cx="31750" cy="395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126" name="Group 556"/>
          <p:cNvGrpSpPr>
            <a:grpSpLocks/>
          </p:cNvGrpSpPr>
          <p:nvPr/>
        </p:nvGrpSpPr>
        <p:grpSpPr bwMode="auto">
          <a:xfrm>
            <a:off x="5248244" y="3160694"/>
            <a:ext cx="2976562" cy="128588"/>
            <a:chOff x="3371" y="2960"/>
            <a:chExt cx="1875" cy="81"/>
          </a:xfrm>
        </p:grpSpPr>
        <p:sp>
          <p:nvSpPr>
            <p:cNvPr id="127" name="Freeform 554"/>
            <p:cNvSpPr>
              <a:spLocks/>
            </p:cNvSpPr>
            <p:nvPr/>
          </p:nvSpPr>
          <p:spPr bwMode="auto">
            <a:xfrm>
              <a:off x="3473" y="2993"/>
              <a:ext cx="1773" cy="16"/>
            </a:xfrm>
            <a:custGeom>
              <a:avLst/>
              <a:gdLst>
                <a:gd name="T0" fmla="*/ 1773 w 1773"/>
                <a:gd name="T1" fmla="*/ 32 h 34"/>
                <a:gd name="T2" fmla="*/ 1773 w 1773"/>
                <a:gd name="T3" fmla="*/ 0 h 34"/>
                <a:gd name="T4" fmla="*/ 0 w 1773"/>
                <a:gd name="T5" fmla="*/ 2 h 34"/>
                <a:gd name="T6" fmla="*/ 0 w 1773"/>
                <a:gd name="T7" fmla="*/ 34 h 34"/>
                <a:gd name="T8" fmla="*/ 1773 w 1773"/>
                <a:gd name="T9" fmla="*/ 3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34"/>
                <a:gd name="T17" fmla="*/ 1773 w 177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34">
                  <a:moveTo>
                    <a:pt x="1773" y="32"/>
                  </a:moveTo>
                  <a:lnTo>
                    <a:pt x="1773" y="0"/>
                  </a:lnTo>
                  <a:lnTo>
                    <a:pt x="0" y="2"/>
                  </a:lnTo>
                  <a:lnTo>
                    <a:pt x="0" y="34"/>
                  </a:lnTo>
                  <a:lnTo>
                    <a:pt x="177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8" name="Freeform 555"/>
            <p:cNvSpPr>
              <a:spLocks/>
            </p:cNvSpPr>
            <p:nvPr/>
          </p:nvSpPr>
          <p:spPr bwMode="auto">
            <a:xfrm>
              <a:off x="3371" y="2960"/>
              <a:ext cx="104" cy="81"/>
            </a:xfrm>
            <a:custGeom>
              <a:avLst/>
              <a:gdLst>
                <a:gd name="T0" fmla="*/ 104 w 104"/>
                <a:gd name="T1" fmla="*/ 0 h 161"/>
                <a:gd name="T2" fmla="*/ 0 w 104"/>
                <a:gd name="T3" fmla="*/ 81 h 161"/>
                <a:gd name="T4" fmla="*/ 104 w 104"/>
                <a:gd name="T5" fmla="*/ 161 h 161"/>
                <a:gd name="T6" fmla="*/ 104 w 104"/>
                <a:gd name="T7" fmla="*/ 0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61"/>
                <a:gd name="T14" fmla="*/ 104 w 104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61">
                  <a:moveTo>
                    <a:pt x="104" y="0"/>
                  </a:moveTo>
                  <a:lnTo>
                    <a:pt x="0" y="81"/>
                  </a:lnTo>
                  <a:lnTo>
                    <a:pt x="104" y="16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9" name="Group 559"/>
          <p:cNvGrpSpPr>
            <a:grpSpLocks/>
          </p:cNvGrpSpPr>
          <p:nvPr/>
        </p:nvGrpSpPr>
        <p:grpSpPr bwMode="auto">
          <a:xfrm>
            <a:off x="4516406" y="2730482"/>
            <a:ext cx="166688" cy="198437"/>
            <a:chOff x="2910" y="2689"/>
            <a:chExt cx="105" cy="125"/>
          </a:xfrm>
        </p:grpSpPr>
        <p:sp>
          <p:nvSpPr>
            <p:cNvPr id="130" name="Rectangle 557"/>
            <p:cNvSpPr>
              <a:spLocks noChangeArrowheads="1"/>
            </p:cNvSpPr>
            <p:nvPr/>
          </p:nvSpPr>
          <p:spPr bwMode="auto">
            <a:xfrm>
              <a:off x="2953" y="2689"/>
              <a:ext cx="21" cy="4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" name="Freeform 558"/>
            <p:cNvSpPr>
              <a:spLocks/>
            </p:cNvSpPr>
            <p:nvPr/>
          </p:nvSpPr>
          <p:spPr bwMode="auto">
            <a:xfrm>
              <a:off x="2910" y="2734"/>
              <a:ext cx="105" cy="80"/>
            </a:xfrm>
            <a:custGeom>
              <a:avLst/>
              <a:gdLst>
                <a:gd name="T0" fmla="*/ 0 w 105"/>
                <a:gd name="T1" fmla="*/ 0 h 159"/>
                <a:gd name="T2" fmla="*/ 53 w 105"/>
                <a:gd name="T3" fmla="*/ 159 h 159"/>
                <a:gd name="T4" fmla="*/ 105 w 105"/>
                <a:gd name="T5" fmla="*/ 0 h 159"/>
                <a:gd name="T6" fmla="*/ 0 w 105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59"/>
                <a:gd name="T14" fmla="*/ 105 w 105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59">
                  <a:moveTo>
                    <a:pt x="0" y="0"/>
                  </a:moveTo>
                  <a:lnTo>
                    <a:pt x="53" y="159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32" name="Group 512"/>
          <p:cNvGrpSpPr>
            <a:grpSpLocks/>
          </p:cNvGrpSpPr>
          <p:nvPr/>
        </p:nvGrpSpPr>
        <p:grpSpPr bwMode="auto">
          <a:xfrm>
            <a:off x="3786182" y="3286124"/>
            <a:ext cx="1363663" cy="2327275"/>
            <a:chOff x="2512" y="2843"/>
            <a:chExt cx="859" cy="1463"/>
          </a:xfrm>
        </p:grpSpPr>
        <p:sp>
          <p:nvSpPr>
            <p:cNvPr id="133" name="Freeform 509"/>
            <p:cNvSpPr>
              <a:spLocks/>
            </p:cNvSpPr>
            <p:nvPr/>
          </p:nvSpPr>
          <p:spPr bwMode="auto">
            <a:xfrm>
              <a:off x="2512" y="2843"/>
              <a:ext cx="288" cy="1463"/>
            </a:xfrm>
            <a:custGeom>
              <a:avLst/>
              <a:gdLst>
                <a:gd name="T0" fmla="*/ 288 w 288"/>
                <a:gd name="T1" fmla="*/ 440 h 2927"/>
                <a:gd name="T2" fmla="*/ 288 w 288"/>
                <a:gd name="T3" fmla="*/ 2927 h 2927"/>
                <a:gd name="T4" fmla="*/ 0 w 288"/>
                <a:gd name="T5" fmla="*/ 2487 h 2927"/>
                <a:gd name="T6" fmla="*/ 0 w 288"/>
                <a:gd name="T7" fmla="*/ 0 h 2927"/>
                <a:gd name="T8" fmla="*/ 288 w 288"/>
                <a:gd name="T9" fmla="*/ 440 h 29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927"/>
                <a:gd name="T17" fmla="*/ 288 w 288"/>
                <a:gd name="T18" fmla="*/ 2927 h 29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927">
                  <a:moveTo>
                    <a:pt x="288" y="440"/>
                  </a:moveTo>
                  <a:lnTo>
                    <a:pt x="288" y="2927"/>
                  </a:lnTo>
                  <a:lnTo>
                    <a:pt x="0" y="2487"/>
                  </a:lnTo>
                  <a:lnTo>
                    <a:pt x="0" y="0"/>
                  </a:lnTo>
                  <a:lnTo>
                    <a:pt x="288" y="440"/>
                  </a:lnTo>
                  <a:close/>
                </a:path>
              </a:pathLst>
            </a:custGeom>
            <a:solidFill>
              <a:srgbClr val="86B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" name="Freeform 510"/>
            <p:cNvSpPr>
              <a:spLocks/>
            </p:cNvSpPr>
            <p:nvPr/>
          </p:nvSpPr>
          <p:spPr bwMode="auto">
            <a:xfrm>
              <a:off x="2512" y="2843"/>
              <a:ext cx="859" cy="219"/>
            </a:xfrm>
            <a:custGeom>
              <a:avLst/>
              <a:gdLst>
                <a:gd name="T0" fmla="*/ 859 w 859"/>
                <a:gd name="T1" fmla="*/ 440 h 440"/>
                <a:gd name="T2" fmla="*/ 288 w 859"/>
                <a:gd name="T3" fmla="*/ 440 h 440"/>
                <a:gd name="T4" fmla="*/ 0 w 859"/>
                <a:gd name="T5" fmla="*/ 0 h 440"/>
                <a:gd name="T6" fmla="*/ 571 w 859"/>
                <a:gd name="T7" fmla="*/ 0 h 440"/>
                <a:gd name="T8" fmla="*/ 859 w 859"/>
                <a:gd name="T9" fmla="*/ 44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9"/>
                <a:gd name="T16" fmla="*/ 0 h 440"/>
                <a:gd name="T17" fmla="*/ 859 w 859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9" h="440">
                  <a:moveTo>
                    <a:pt x="859" y="440"/>
                  </a:moveTo>
                  <a:lnTo>
                    <a:pt x="288" y="440"/>
                  </a:lnTo>
                  <a:lnTo>
                    <a:pt x="0" y="0"/>
                  </a:lnTo>
                  <a:lnTo>
                    <a:pt x="571" y="0"/>
                  </a:lnTo>
                  <a:lnTo>
                    <a:pt x="859" y="440"/>
                  </a:lnTo>
                  <a:close/>
                </a:path>
              </a:pathLst>
            </a:custGeom>
            <a:solidFill>
              <a:srgbClr val="5B79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5" name="Rectangle 511"/>
            <p:cNvSpPr>
              <a:spLocks noChangeArrowheads="1"/>
            </p:cNvSpPr>
            <p:nvPr/>
          </p:nvSpPr>
          <p:spPr bwMode="auto">
            <a:xfrm>
              <a:off x="2800" y="3062"/>
              <a:ext cx="571" cy="1244"/>
            </a:xfrm>
            <a:prstGeom prst="rect">
              <a:avLst/>
            </a:prstGeom>
            <a:solidFill>
              <a:srgbClr val="7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6" name="Rectangle 542"/>
          <p:cNvSpPr>
            <a:spLocks noChangeArrowheads="1"/>
          </p:cNvSpPr>
          <p:nvPr/>
        </p:nvSpPr>
        <p:spPr bwMode="auto">
          <a:xfrm>
            <a:off x="4357686" y="3714752"/>
            <a:ext cx="647700" cy="1185862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137" name="Oval 546"/>
          <p:cNvSpPr>
            <a:spLocks noChangeArrowheads="1"/>
          </p:cNvSpPr>
          <p:nvPr/>
        </p:nvSpPr>
        <p:spPr bwMode="auto">
          <a:xfrm>
            <a:off x="4643438" y="5143512"/>
            <a:ext cx="260350" cy="198438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8" name="Rectangle 543"/>
          <p:cNvSpPr>
            <a:spLocks noChangeArrowheads="1"/>
          </p:cNvSpPr>
          <p:nvPr/>
        </p:nvSpPr>
        <p:spPr bwMode="auto">
          <a:xfrm rot="16200000">
            <a:off x="4218128" y="4133712"/>
            <a:ext cx="10001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sz="1900" b="1" dirty="0" smtClean="0">
                <a:solidFill>
                  <a:srgbClr val="000000"/>
                </a:solidFill>
                <a:latin typeface="Arial" pitchFamily="34" charset="0"/>
              </a:rPr>
              <a:t>935-938</a:t>
            </a:r>
            <a:endParaRPr lang="tr-TR" sz="1900" dirty="0">
              <a:latin typeface="Arial" pitchFamily="34" charset="0"/>
            </a:endParaRPr>
          </a:p>
        </p:txBody>
      </p:sp>
      <p:sp>
        <p:nvSpPr>
          <p:cNvPr id="139" name="138 Dikdörtgen"/>
          <p:cNvSpPr/>
          <p:nvPr/>
        </p:nvSpPr>
        <p:spPr>
          <a:xfrm>
            <a:off x="-1" y="-1"/>
            <a:ext cx="5118069" cy="8381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 Konulara Ait Kayıtların Genel Konu altında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(Tek Klasörde)  Toplanması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141 Dikdörtgen"/>
          <p:cNvSpPr/>
          <p:nvPr/>
        </p:nvSpPr>
        <p:spPr>
          <a:xfrm>
            <a:off x="285720" y="4643446"/>
            <a:ext cx="2857520" cy="19288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Yoğunluğu az olan farklı dosyalar da bir klasörde toplanabilir.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dosya grubu ayraçla ayrılmalıdır.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Başlık 2"/>
          <p:cNvSpPr txBox="1">
            <a:spLocks/>
          </p:cNvSpPr>
          <p:nvPr/>
        </p:nvSpPr>
        <p:spPr>
          <a:xfrm>
            <a:off x="5427631" y="0"/>
            <a:ext cx="3571679" cy="754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tr-T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02" y="36755"/>
            <a:ext cx="725161" cy="764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702525" y="1500175"/>
            <a:ext cx="798565" cy="2286015"/>
          </a:xfrm>
          <a:prstGeom prst="rect">
            <a:avLst/>
          </a:prstGeom>
          <a:solidFill>
            <a:srgbClr val="98DC9B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8DC9B"/>
            </a:extrusionClr>
          </a:sp3d>
        </p:spPr>
        <p:txBody>
          <a:bodyPr anchor="ctr" anchorCtr="1">
            <a:flatTx/>
          </a:bodyPr>
          <a:lstStyle/>
          <a:p>
            <a:pPr algn="ctr" eaLnBrk="0" hangingPunct="0"/>
            <a:endParaRPr kumimoji="1" lang="tr-TR" sz="15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ctr" eaLnBrk="0" hangingPunct="0"/>
            <a:endParaRPr kumimoji="1" lang="tr-TR" sz="15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ctr" eaLnBrk="0" hangingPunct="0"/>
            <a:endParaRPr kumimoji="1" lang="tr-TR" sz="18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/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6707162" y="1495413"/>
            <a:ext cx="798566" cy="2284718"/>
          </a:xfrm>
          <a:prstGeom prst="rect">
            <a:avLst/>
          </a:prstGeom>
          <a:solidFill>
            <a:srgbClr val="98DC9B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8DC9B"/>
            </a:extrusionClr>
          </a:sp3d>
        </p:spPr>
        <p:txBody>
          <a:bodyPr anchor="ctr" anchorCtr="1">
            <a:flatTx/>
          </a:bodyPr>
          <a:lstStyle/>
          <a:p>
            <a:pPr algn="ctr" eaLnBrk="0" hangingPunct="0"/>
            <a:endParaRPr kumimoji="1" lang="tr-TR" sz="15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ctr" eaLnBrk="0" hangingPunct="0"/>
            <a:endParaRPr kumimoji="1" lang="tr-TR" sz="15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ctr" eaLnBrk="0" hangingPunct="0"/>
            <a:endParaRPr kumimoji="1" lang="tr-TR" sz="18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/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713253" y="1500175"/>
            <a:ext cx="797111" cy="2286015"/>
          </a:xfrm>
          <a:prstGeom prst="rect">
            <a:avLst/>
          </a:prstGeom>
          <a:solidFill>
            <a:srgbClr val="98DC9B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8DC9B"/>
            </a:extrusionClr>
          </a:sp3d>
        </p:spPr>
        <p:txBody>
          <a:bodyPr anchor="ctr" anchorCtr="1">
            <a:flatTx/>
          </a:bodyPr>
          <a:lstStyle/>
          <a:p>
            <a:pPr algn="ctr" eaLnBrk="0" hangingPunct="0"/>
            <a:endParaRPr kumimoji="1" lang="tr-TR" sz="15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ctr" eaLnBrk="0" hangingPunct="0"/>
            <a:endParaRPr kumimoji="1" lang="tr-TR" sz="15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l" eaLnBrk="0" hangingPunct="0"/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3970312" y="1500175"/>
            <a:ext cx="798566" cy="2286015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anchor="ctr" anchorCtr="1">
            <a:flatTx/>
          </a:bodyPr>
          <a:lstStyle/>
          <a:p>
            <a:pPr algn="ctr" eaLnBrk="0" hangingPunct="0"/>
            <a:endParaRPr kumimoji="1" lang="tr-TR" sz="18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ctr" eaLnBrk="0" hangingPunct="0"/>
            <a:endParaRPr kumimoji="1" lang="tr-TR" sz="18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/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974950" y="1500175"/>
            <a:ext cx="798565" cy="2286015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anchor="ctr" anchorCtr="1">
            <a:flatTx/>
          </a:bodyPr>
          <a:lstStyle/>
          <a:p>
            <a:pPr algn="l" eaLnBrk="0" hangingPunct="0"/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1979587" y="1500175"/>
            <a:ext cx="798566" cy="2286015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anchor="ctr" anchorCtr="1">
            <a:flatTx/>
          </a:bodyPr>
          <a:lstStyle/>
          <a:p>
            <a:pPr algn="ctr" eaLnBrk="0" hangingPunct="0"/>
            <a:endParaRPr kumimoji="1" lang="tr-TR" sz="18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l" eaLnBrk="0" hangingPunct="0"/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1000100" y="1490650"/>
            <a:ext cx="798565" cy="2286015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anchor="ctr" anchorCtr="1">
            <a:flatTx/>
          </a:bodyPr>
          <a:lstStyle/>
          <a:p>
            <a:pPr algn="l" eaLnBrk="0" hangingPunct="0"/>
            <a:endParaRPr kumimoji="1" lang="tr-TR" sz="1800" b="1" i="1">
              <a:solidFill>
                <a:srgbClr val="000000"/>
              </a:solidFill>
              <a:latin typeface="Arial Unicode MS" pitchFamily="34" charset="-128"/>
            </a:endParaRPr>
          </a:p>
          <a:p>
            <a:pPr algn="ctr" eaLnBrk="0" hangingPunct="0"/>
            <a:endParaRPr kumimoji="1" lang="tr-TR" sz="1300" b="1" i="1">
              <a:solidFill>
                <a:srgbClr val="221A1A"/>
              </a:solidFill>
              <a:latin typeface="Times New Roman" pitchFamily="18" charset="0"/>
            </a:endParaRPr>
          </a:p>
          <a:p>
            <a:pPr algn="l" eaLnBrk="0" hangingPunct="0"/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1066479" y="1570037"/>
            <a:ext cx="725836" cy="1452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1" lang="tr-TR" sz="1200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600" b="1" dirty="0">
                <a:latin typeface="Times New Roman" pitchFamily="18" charset="0"/>
              </a:rPr>
              <a:t>755</a:t>
            </a:r>
          </a:p>
          <a:p>
            <a:pPr algn="ctr" eaLnBrk="0" hangingPunct="0"/>
            <a:endParaRPr kumimoji="1" lang="tr-TR" sz="1600" b="1" dirty="0">
              <a:latin typeface="Times New Roman" pitchFamily="18" charset="0"/>
            </a:endParaRPr>
          </a:p>
          <a:p>
            <a:pPr algn="ctr" eaLnBrk="0" hangingPunct="0"/>
            <a:endParaRPr kumimoji="1" lang="tr-TR" sz="800" b="1" i="1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300" b="1" i="1" dirty="0">
                <a:latin typeface="Times New Roman" pitchFamily="18" charset="0"/>
              </a:rPr>
              <a:t>Andırın</a:t>
            </a:r>
            <a:r>
              <a:rPr kumimoji="1" lang="tr-TR" sz="1400" b="1" i="1" dirty="0">
                <a:latin typeface="Times New Roman" pitchFamily="18" charset="0"/>
              </a:rPr>
              <a:t> İş.Şef.</a:t>
            </a:r>
            <a:endParaRPr kumimoji="1" lang="tr-TR" sz="1400" b="1" dirty="0">
              <a:latin typeface="Times New Roman" pitchFamily="18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2001516" y="1570037"/>
            <a:ext cx="725837" cy="1452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1" lang="tr-TR" sz="1200">
              <a:latin typeface="Times New Roman" pitchFamily="18" charset="0"/>
            </a:endParaRPr>
          </a:p>
          <a:p>
            <a:pPr algn="ctr" eaLnBrk="0" hangingPunct="0"/>
            <a:r>
              <a:rPr kumimoji="1" lang="tr-TR" sz="1600" b="1">
                <a:latin typeface="Times New Roman" pitchFamily="18" charset="0"/>
              </a:rPr>
              <a:t>755</a:t>
            </a:r>
          </a:p>
          <a:p>
            <a:pPr algn="ctr" eaLnBrk="0" hangingPunct="0"/>
            <a:endParaRPr kumimoji="1" lang="tr-TR" sz="1600" b="1">
              <a:latin typeface="Times New Roman" pitchFamily="18" charset="0"/>
            </a:endParaRPr>
          </a:p>
          <a:p>
            <a:pPr algn="ctr" eaLnBrk="0" hangingPunct="0"/>
            <a:endParaRPr kumimoji="1" lang="tr-TR" sz="800" b="1" i="1">
              <a:latin typeface="Times New Roman" pitchFamily="18" charset="0"/>
            </a:endParaRPr>
          </a:p>
          <a:p>
            <a:pPr algn="ctr" eaLnBrk="0" hangingPunct="0"/>
            <a:r>
              <a:rPr kumimoji="1" lang="tr-TR" sz="1400" b="1" i="1">
                <a:latin typeface="Times New Roman" pitchFamily="18" charset="0"/>
              </a:rPr>
              <a:t>Akifiye İş.Şef.</a:t>
            </a:r>
            <a:endParaRPr kumimoji="1" lang="tr-TR" sz="1400">
              <a:latin typeface="Times New Roman" pitchFamily="18" charset="0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2938141" y="1570037"/>
            <a:ext cx="725837" cy="1452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1" lang="tr-TR" sz="1200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600" b="1" dirty="0">
                <a:latin typeface="Times New Roman" pitchFamily="18" charset="0"/>
              </a:rPr>
              <a:t>755</a:t>
            </a:r>
          </a:p>
          <a:p>
            <a:pPr algn="ctr" eaLnBrk="0" hangingPunct="0"/>
            <a:endParaRPr kumimoji="1" lang="tr-TR" sz="1600" b="1" dirty="0">
              <a:latin typeface="Times New Roman" pitchFamily="18" charset="0"/>
            </a:endParaRPr>
          </a:p>
          <a:p>
            <a:pPr algn="ctr" eaLnBrk="0" hangingPunct="0"/>
            <a:endParaRPr kumimoji="1" lang="tr-TR" sz="800" b="1" i="1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400" b="1" i="1" dirty="0">
                <a:latin typeface="Times New Roman" pitchFamily="18" charset="0"/>
              </a:rPr>
              <a:t>Kale-boynu İş.Şef.</a:t>
            </a:r>
            <a:endParaRPr kumimoji="1" lang="tr-TR" sz="1400" i="1" dirty="0">
              <a:latin typeface="Times New Roman" pitchFamily="18" charset="0"/>
            </a:endParaRPr>
          </a:p>
          <a:p>
            <a:pPr algn="l" eaLnBrk="0" hangingPunct="0"/>
            <a:endParaRPr kumimoji="1" lang="tr-TR" sz="2400" dirty="0">
              <a:latin typeface="Times New Roman" pitchFamily="18" charset="0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3952184" y="1570037"/>
            <a:ext cx="791293" cy="1452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1" lang="tr-TR" sz="1200">
              <a:latin typeface="Times New Roman" pitchFamily="18" charset="0"/>
            </a:endParaRPr>
          </a:p>
          <a:p>
            <a:pPr algn="ctr" eaLnBrk="0" hangingPunct="0"/>
            <a:r>
              <a:rPr kumimoji="1" lang="tr-TR" sz="1600" b="1">
                <a:latin typeface="Times New Roman" pitchFamily="18" charset="0"/>
              </a:rPr>
              <a:t>755</a:t>
            </a:r>
          </a:p>
          <a:p>
            <a:pPr algn="ctr" eaLnBrk="0" hangingPunct="0"/>
            <a:endParaRPr kumimoji="1" lang="tr-TR" sz="1600" b="1">
              <a:latin typeface="Times New Roman" pitchFamily="18" charset="0"/>
            </a:endParaRPr>
          </a:p>
          <a:p>
            <a:pPr algn="ctr" eaLnBrk="0" hangingPunct="0"/>
            <a:endParaRPr kumimoji="1" lang="tr-TR" sz="800" b="1" i="1">
              <a:latin typeface="Times New Roman" pitchFamily="18" charset="0"/>
            </a:endParaRPr>
          </a:p>
          <a:p>
            <a:pPr algn="ctr" eaLnBrk="0" hangingPunct="0"/>
            <a:r>
              <a:rPr kumimoji="1" lang="tr-TR" sz="1400" b="1" i="1">
                <a:latin typeface="Times New Roman" pitchFamily="18" charset="0"/>
              </a:rPr>
              <a:t>Yeşilova İş.Şef</a:t>
            </a:r>
            <a:endParaRPr kumimoji="1" lang="tr-TR" sz="1400">
              <a:latin typeface="Times New Roman" pitchFamily="18" charset="0"/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5746429" y="1570037"/>
            <a:ext cx="725836" cy="1452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1" lang="tr-TR" sz="1200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600" b="1" dirty="0">
                <a:latin typeface="Times New Roman" pitchFamily="18" charset="0"/>
              </a:rPr>
              <a:t>755.01</a:t>
            </a:r>
          </a:p>
          <a:p>
            <a:pPr algn="ctr" eaLnBrk="0" hangingPunct="0"/>
            <a:endParaRPr kumimoji="1" lang="tr-TR" sz="1600" b="1" dirty="0">
              <a:latin typeface="Times New Roman" pitchFamily="18" charset="0"/>
            </a:endParaRPr>
          </a:p>
          <a:p>
            <a:pPr algn="ctr" eaLnBrk="0" hangingPunct="0"/>
            <a:endParaRPr kumimoji="1" lang="tr-TR" sz="800" b="1" i="1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300" b="1" i="1" dirty="0">
                <a:latin typeface="Times New Roman" pitchFamily="18" charset="0"/>
              </a:rPr>
              <a:t>Andırın </a:t>
            </a:r>
            <a:endParaRPr kumimoji="1" lang="tr-TR" sz="1300" b="1" i="1" dirty="0" smtClean="0">
              <a:latin typeface="Times New Roman" pitchFamily="18" charset="0"/>
            </a:endParaRPr>
          </a:p>
          <a:p>
            <a:pPr algn="ctr" eaLnBrk="0" hangingPunct="0"/>
            <a:endParaRPr kumimoji="1" lang="tr-TR" sz="1300" b="1" i="1" dirty="0" smtClean="0">
              <a:latin typeface="Times New Roman" pitchFamily="18" charset="0"/>
            </a:endParaRPr>
          </a:p>
          <a:p>
            <a:pPr algn="ctr" eaLnBrk="0" hangingPunct="0"/>
            <a:endParaRPr kumimoji="1" lang="tr-TR" sz="1300" b="1" i="1" dirty="0" smtClean="0">
              <a:latin typeface="Times New Roman" pitchFamily="18" charset="0"/>
            </a:endParaRPr>
          </a:p>
          <a:p>
            <a:pPr algn="ctr" eaLnBrk="0" hangingPunct="0"/>
            <a:r>
              <a:rPr kumimoji="1" lang="tr-TR" sz="1400" b="1" i="1" dirty="0" smtClean="0">
                <a:latin typeface="Times New Roman" pitchFamily="18" charset="0"/>
              </a:rPr>
              <a:t>İş.Şef</a:t>
            </a:r>
            <a:r>
              <a:rPr kumimoji="1" lang="tr-TR" sz="1400" b="1" i="1" dirty="0">
                <a:latin typeface="Times New Roman" pitchFamily="18" charset="0"/>
              </a:rPr>
              <a:t>.</a:t>
            </a:r>
          </a:p>
          <a:p>
            <a:pPr algn="ctr" eaLnBrk="0" hangingPunct="0"/>
            <a:r>
              <a:rPr kumimoji="1" lang="tr-TR" sz="1600" b="1" i="1" dirty="0" err="1" smtClean="0">
                <a:latin typeface="Times New Roman" pitchFamily="18" charset="0"/>
              </a:rPr>
              <a:t>Etüd</a:t>
            </a:r>
            <a:endParaRPr kumimoji="1" lang="tr-TR" sz="1600" dirty="0">
              <a:latin typeface="Times New Roman" pitchFamily="18" charset="0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6754491" y="1570037"/>
            <a:ext cx="725837" cy="1452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1" lang="tr-TR" sz="1200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600" b="1" dirty="0">
                <a:latin typeface="Times New Roman" pitchFamily="18" charset="0"/>
              </a:rPr>
              <a:t>755.02</a:t>
            </a:r>
          </a:p>
          <a:p>
            <a:pPr algn="ctr" eaLnBrk="0" hangingPunct="0"/>
            <a:endParaRPr kumimoji="1" lang="tr-TR" sz="1600" b="1" dirty="0">
              <a:latin typeface="Times New Roman" pitchFamily="18" charset="0"/>
            </a:endParaRPr>
          </a:p>
          <a:p>
            <a:pPr algn="ctr" eaLnBrk="0" hangingPunct="0"/>
            <a:endParaRPr kumimoji="1" lang="tr-TR" sz="800" b="1" i="1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300" b="1" i="1" dirty="0">
                <a:latin typeface="Times New Roman" pitchFamily="18" charset="0"/>
              </a:rPr>
              <a:t>Andırın </a:t>
            </a:r>
            <a:endParaRPr kumimoji="1" lang="tr-TR" sz="1300" b="1" i="1" dirty="0" smtClean="0">
              <a:latin typeface="Times New Roman" pitchFamily="18" charset="0"/>
            </a:endParaRPr>
          </a:p>
          <a:p>
            <a:pPr algn="ctr" eaLnBrk="0" hangingPunct="0"/>
            <a:endParaRPr kumimoji="1" lang="tr-TR" sz="1400" b="1" i="1" dirty="0" smtClean="0">
              <a:latin typeface="Times New Roman" pitchFamily="18" charset="0"/>
            </a:endParaRPr>
          </a:p>
          <a:p>
            <a:pPr algn="ctr" eaLnBrk="0" hangingPunct="0"/>
            <a:endParaRPr kumimoji="1" lang="tr-TR" sz="1400" b="1" i="1" dirty="0" smtClean="0">
              <a:latin typeface="Times New Roman" pitchFamily="18" charset="0"/>
            </a:endParaRPr>
          </a:p>
          <a:p>
            <a:pPr algn="ctr" eaLnBrk="0" hangingPunct="0"/>
            <a:r>
              <a:rPr kumimoji="1" lang="tr-TR" sz="1400" b="1" i="1" dirty="0" smtClean="0">
                <a:latin typeface="Times New Roman" pitchFamily="18" charset="0"/>
              </a:rPr>
              <a:t>İş.Şef</a:t>
            </a:r>
            <a:r>
              <a:rPr kumimoji="1" lang="tr-TR" sz="1400" b="1" i="1" dirty="0">
                <a:latin typeface="Times New Roman" pitchFamily="18" charset="0"/>
              </a:rPr>
              <a:t>.</a:t>
            </a:r>
          </a:p>
          <a:p>
            <a:pPr algn="ctr" eaLnBrk="0" hangingPunct="0"/>
            <a:r>
              <a:rPr kumimoji="1" lang="tr-TR" sz="1600" b="1" i="1" dirty="0" smtClean="0">
                <a:latin typeface="Times New Roman" pitchFamily="18" charset="0"/>
              </a:rPr>
              <a:t>İhale</a:t>
            </a:r>
            <a:endParaRPr kumimoji="1" lang="tr-TR" sz="1600" dirty="0">
              <a:latin typeface="Times New Roman" pitchFamily="18" charset="0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7762554" y="1570037"/>
            <a:ext cx="725836" cy="1452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1" lang="tr-TR" sz="1200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600" b="1" dirty="0">
                <a:latin typeface="Times New Roman" pitchFamily="18" charset="0"/>
              </a:rPr>
              <a:t>755.03</a:t>
            </a:r>
          </a:p>
          <a:p>
            <a:pPr algn="ctr" eaLnBrk="0" hangingPunct="0"/>
            <a:endParaRPr kumimoji="1" lang="tr-TR" sz="1600" b="1" dirty="0">
              <a:latin typeface="Times New Roman" pitchFamily="18" charset="0"/>
            </a:endParaRPr>
          </a:p>
          <a:p>
            <a:pPr algn="ctr" eaLnBrk="0" hangingPunct="0"/>
            <a:endParaRPr kumimoji="1" lang="tr-TR" sz="800" b="1" i="1" dirty="0">
              <a:latin typeface="Times New Roman" pitchFamily="18" charset="0"/>
            </a:endParaRPr>
          </a:p>
          <a:p>
            <a:pPr algn="ctr" eaLnBrk="0" hangingPunct="0"/>
            <a:r>
              <a:rPr kumimoji="1" lang="tr-TR" sz="1300" b="1" i="1" dirty="0">
                <a:latin typeface="Times New Roman" pitchFamily="18" charset="0"/>
              </a:rPr>
              <a:t>Andırın</a:t>
            </a:r>
            <a:r>
              <a:rPr kumimoji="1" lang="tr-TR" sz="1400" b="1" i="1" dirty="0">
                <a:latin typeface="Times New Roman" pitchFamily="18" charset="0"/>
              </a:rPr>
              <a:t> </a:t>
            </a:r>
            <a:endParaRPr kumimoji="1" lang="tr-TR" sz="1400" b="1" i="1" dirty="0" smtClean="0">
              <a:latin typeface="Times New Roman" pitchFamily="18" charset="0"/>
            </a:endParaRPr>
          </a:p>
          <a:p>
            <a:pPr algn="ctr" eaLnBrk="0" hangingPunct="0"/>
            <a:endParaRPr kumimoji="1" lang="tr-TR" sz="1400" b="1" i="1" dirty="0" smtClean="0">
              <a:latin typeface="Times New Roman" pitchFamily="18" charset="0"/>
            </a:endParaRPr>
          </a:p>
          <a:p>
            <a:pPr algn="ctr" eaLnBrk="0" hangingPunct="0"/>
            <a:endParaRPr kumimoji="1" lang="tr-TR" sz="1400" b="1" i="1" dirty="0" smtClean="0">
              <a:latin typeface="Times New Roman" pitchFamily="18" charset="0"/>
            </a:endParaRPr>
          </a:p>
          <a:p>
            <a:pPr algn="ctr" eaLnBrk="0" hangingPunct="0"/>
            <a:r>
              <a:rPr kumimoji="1" lang="tr-TR" sz="1400" b="1" i="1" dirty="0" smtClean="0">
                <a:latin typeface="Times New Roman" pitchFamily="18" charset="0"/>
              </a:rPr>
              <a:t>İş.Şef</a:t>
            </a:r>
            <a:r>
              <a:rPr kumimoji="1" lang="tr-TR" sz="1400" b="1" i="1" dirty="0">
                <a:latin typeface="Times New Roman" pitchFamily="18" charset="0"/>
              </a:rPr>
              <a:t>.</a:t>
            </a:r>
          </a:p>
          <a:p>
            <a:pPr algn="ctr" eaLnBrk="0" hangingPunct="0"/>
            <a:r>
              <a:rPr kumimoji="1" lang="tr-TR" sz="1400" b="1" i="1" dirty="0" smtClean="0">
                <a:latin typeface="Times New Roman" pitchFamily="18" charset="0"/>
              </a:rPr>
              <a:t>K</a:t>
            </a:r>
            <a:r>
              <a:rPr kumimoji="1" lang="tr-TR" sz="1300" b="1" i="1" dirty="0" smtClean="0">
                <a:latin typeface="Times New Roman" pitchFamily="18" charset="0"/>
              </a:rPr>
              <a:t>ontrol</a:t>
            </a:r>
            <a:endParaRPr kumimoji="1" lang="tr-TR" sz="1300" dirty="0">
              <a:latin typeface="Times New Roman" pitchFamily="18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4714876" y="4143380"/>
            <a:ext cx="4143404" cy="24288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kumimoji="1" lang="tr-T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755	      İnşaat İşleri</a:t>
            </a:r>
          </a:p>
          <a:p>
            <a:pPr eaLnBrk="0" hangingPunct="0"/>
            <a:r>
              <a:rPr kumimoji="1" lang="tr-T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755.01	      Etüt-Proje ve Keşif İşleri</a:t>
            </a:r>
          </a:p>
          <a:p>
            <a:pPr eaLnBrk="0" hangingPunct="0"/>
            <a:r>
              <a:rPr kumimoji="1" lang="tr-T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755.02	      İhale İşleri</a:t>
            </a:r>
          </a:p>
          <a:p>
            <a:pPr eaLnBrk="0" hangingPunct="0"/>
            <a:r>
              <a:rPr kumimoji="1" lang="tr-T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755.03	      İnşaat Uygulama ve 		      kontrol İşleri</a:t>
            </a:r>
          </a:p>
          <a:p>
            <a:pPr eaLnBrk="0" hangingPunct="0"/>
            <a:r>
              <a:rPr kumimoji="1" lang="tr-T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755.04	     Tetkik İşleri</a:t>
            </a:r>
          </a:p>
          <a:p>
            <a:pPr eaLnBrk="0" hangingPunct="0"/>
            <a:r>
              <a:rPr kumimoji="1" lang="tr-T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755.05	      Hak edişler ve Ödemeler</a:t>
            </a:r>
          </a:p>
          <a:p>
            <a:pPr eaLnBrk="0" hangingPunct="0"/>
            <a:r>
              <a:rPr kumimoji="1" lang="tr-T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755.06	      Geçici ve Kesin Kabuller</a:t>
            </a:r>
            <a:endParaRPr kumimoji="1" lang="tr-TR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285720" y="4143380"/>
            <a:ext cx="3929090" cy="24288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000"/>
              </a:spcBef>
            </a:pPr>
            <a:r>
              <a:rPr lang="tr-TR" b="1" dirty="0" smtClean="0">
                <a:solidFill>
                  <a:srgbClr val="000000"/>
                </a:solidFill>
                <a:latin typeface="Georgia" pitchFamily="18" charset="0"/>
              </a:rPr>
              <a:t>      Aynı konuya ait belgelerin yoğunluğu dikkate alınarak alt konulara göre dosyalanması gerektiği durumlarda </a:t>
            </a:r>
            <a:r>
              <a:rPr lang="tr-TR" b="1" dirty="0" smtClean="0">
                <a:solidFill>
                  <a:srgbClr val="C00000"/>
                </a:solidFill>
                <a:latin typeface="Georgia" pitchFamily="18" charset="0"/>
              </a:rPr>
              <a:t>coğrafik</a:t>
            </a:r>
            <a:r>
              <a:rPr lang="tr-TR" b="1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tr-TR" b="1" dirty="0" smtClean="0">
                <a:solidFill>
                  <a:srgbClr val="C00000"/>
                </a:solidFill>
                <a:latin typeface="Georgia" pitchFamily="18" charset="0"/>
              </a:rPr>
              <a:t>alfabetik</a:t>
            </a:r>
            <a:r>
              <a:rPr lang="tr-TR" b="1" dirty="0" smtClean="0">
                <a:solidFill>
                  <a:srgbClr val="000000"/>
                </a:solidFill>
                <a:latin typeface="Georgia" pitchFamily="18" charset="0"/>
              </a:rPr>
              <a:t> veya </a:t>
            </a:r>
            <a:r>
              <a:rPr lang="tr-TR" b="1" dirty="0" smtClean="0">
                <a:solidFill>
                  <a:srgbClr val="C00000"/>
                </a:solidFill>
                <a:latin typeface="Georgia" pitchFamily="18" charset="0"/>
              </a:rPr>
              <a:t>kronolojik</a:t>
            </a:r>
            <a:r>
              <a:rPr lang="tr-TR" b="1" dirty="0" smtClean="0">
                <a:solidFill>
                  <a:srgbClr val="000000"/>
                </a:solidFill>
                <a:latin typeface="Georgia" pitchFamily="18" charset="0"/>
              </a:rPr>
              <a:t> ayrımlar yapılarak ayrı dosyalar açılabilecektir.</a:t>
            </a:r>
            <a:endParaRPr lang="tr-TR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0" y="0"/>
            <a:ext cx="5940152" cy="857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Coğrafik, Alfabetik, Kronolojik Ayrıma Göre Dosya Açılması</a:t>
            </a:r>
            <a:endParaRPr lang="tr-T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Başlık 2"/>
          <p:cNvSpPr txBox="1">
            <a:spLocks/>
          </p:cNvSpPr>
          <p:nvPr/>
        </p:nvSpPr>
        <p:spPr>
          <a:xfrm>
            <a:off x="6111808" y="4128"/>
            <a:ext cx="3032192" cy="853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899"/>
            <a:ext cx="763712" cy="80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evlut\Desktop\2005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857224" y="857231"/>
          <a:ext cx="2786082" cy="6010192"/>
        </p:xfrm>
        <a:graphic>
          <a:graphicData uri="http://schemas.openxmlformats.org/drawingml/2006/table">
            <a:tbl>
              <a:tblPr/>
              <a:tblGrid>
                <a:gridCol w="2786082"/>
              </a:tblGrid>
              <a:tr h="1250522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baseline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Impact" pitchFamily="34" charset="0"/>
                        </a:rPr>
                        <a:t> </a:t>
                      </a:r>
                      <a:endParaRPr lang="tr-TR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331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Impact" pitchFamily="34" charset="0"/>
                          <a:cs typeface="Arial" pitchFamily="34" charset="0"/>
                        </a:rPr>
                        <a:t>24301013</a:t>
                      </a:r>
                      <a:endParaRPr lang="tr-TR" sz="24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Impact" pitchFamily="34" charset="0"/>
                          <a:cs typeface="Arial" pitchFamily="34" charset="0"/>
                        </a:rPr>
                        <a:t>020</a:t>
                      </a:r>
                      <a:endParaRPr lang="tr-TR" sz="2400" b="1" cap="none" spc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Impact" pitchFamily="34" charset="0"/>
                      </a:endParaRPr>
                    </a:p>
                    <a:p>
                      <a:endParaRPr lang="tr-TR" sz="24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1012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078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7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Impact" pitchFamily="34" charset="0"/>
                        </a:rPr>
                        <a:t>2016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16 Metin kutusu"/>
          <p:cNvSpPr txBox="1"/>
          <p:nvPr/>
        </p:nvSpPr>
        <p:spPr>
          <a:xfrm rot="16200000">
            <a:off x="680327" y="3480531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tr-TR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Olurlar, Onaylar</a:t>
            </a:r>
          </a:p>
        </p:txBody>
      </p:sp>
      <p:sp>
        <p:nvSpPr>
          <p:cNvPr id="19" name="18 Sağ Ok"/>
          <p:cNvSpPr/>
          <p:nvPr/>
        </p:nvSpPr>
        <p:spPr>
          <a:xfrm>
            <a:off x="3736468" y="1285860"/>
            <a:ext cx="83553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Sağ Ok"/>
          <p:cNvSpPr/>
          <p:nvPr/>
        </p:nvSpPr>
        <p:spPr>
          <a:xfrm>
            <a:off x="3736468" y="2071678"/>
            <a:ext cx="83553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Sağ Ok"/>
          <p:cNvSpPr/>
          <p:nvPr/>
        </p:nvSpPr>
        <p:spPr>
          <a:xfrm>
            <a:off x="3736468" y="4286256"/>
            <a:ext cx="83553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Sağ Ok"/>
          <p:cNvSpPr/>
          <p:nvPr/>
        </p:nvSpPr>
        <p:spPr>
          <a:xfrm>
            <a:off x="3736468" y="2786058"/>
            <a:ext cx="83553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Sağ Ok"/>
          <p:cNvSpPr/>
          <p:nvPr/>
        </p:nvSpPr>
        <p:spPr>
          <a:xfrm>
            <a:off x="3736468" y="5500702"/>
            <a:ext cx="83553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Sağ Ok"/>
          <p:cNvSpPr/>
          <p:nvPr/>
        </p:nvSpPr>
        <p:spPr>
          <a:xfrm>
            <a:off x="3736468" y="6143644"/>
            <a:ext cx="83553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Dikdörtgen"/>
          <p:cNvSpPr/>
          <p:nvPr/>
        </p:nvSpPr>
        <p:spPr>
          <a:xfrm>
            <a:off x="4714876" y="1285860"/>
            <a:ext cx="200026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Kurum Adı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4714876" y="1928802"/>
            <a:ext cx="2071702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Devlet Teşkilatı Numarası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4714876" y="2786058"/>
            <a:ext cx="200026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Dosya No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4714876" y="4286256"/>
            <a:ext cx="200026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Konu Adı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Dikdörtgen"/>
          <p:cNvSpPr/>
          <p:nvPr/>
        </p:nvSpPr>
        <p:spPr>
          <a:xfrm>
            <a:off x="4714876" y="5500702"/>
            <a:ext cx="200026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Özel Kod Alanı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4714876" y="6143644"/>
            <a:ext cx="200026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Dosyanın Yılı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0" y="0"/>
            <a:ext cx="5436096" cy="7143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Klasör Sırt Etiketinin Verilmesi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aşlık 2"/>
          <p:cNvSpPr txBox="1">
            <a:spLocks/>
          </p:cNvSpPr>
          <p:nvPr/>
        </p:nvSpPr>
        <p:spPr>
          <a:xfrm>
            <a:off x="6353353" y="0"/>
            <a:ext cx="2772972" cy="767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624"/>
            <a:ext cx="635119" cy="669732"/>
          </a:xfrm>
          <a:prstGeom prst="rect">
            <a:avLst/>
          </a:prstGeom>
        </p:spPr>
      </p:pic>
      <p:pic>
        <p:nvPicPr>
          <p:cNvPr id="7170" name="Picture 2" descr="C:\Users\DAGM\Desktop\image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928670"/>
            <a:ext cx="117958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0" y="285728"/>
            <a:ext cx="4257676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Elektronik Ortamda Dosya Açılması </a:t>
            </a:r>
            <a:endParaRPr lang="tr-T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66"/>
            <a:ext cx="1005183" cy="1059964"/>
          </a:xfrm>
          <a:prstGeom prst="rect">
            <a:avLst/>
          </a:prstGeom>
        </p:spPr>
      </p:pic>
      <p:pic>
        <p:nvPicPr>
          <p:cNvPr id="3074" name="Picture 2" descr="C:\Users\Administrator\Desktop\image006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7112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7504" y="256490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 ortamda, EBYS tasarlanırken, klasör bilgileri ve saklama planları sistem üzerinde tanımlanır.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 otomatik olarak her kod için belirli zaman periyotlarında yeni klasör açar.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858218"/>
          </a:xfrm>
        </p:spPr>
        <p:txBody>
          <a:bodyPr>
            <a:noAutofit/>
          </a:bodyPr>
          <a:lstStyle/>
          <a:p>
            <a:pPr algn="r"/>
            <a:r>
              <a: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</a:t>
            </a: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tr-T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BAŞBAKANLIK </a:t>
            </a:r>
            <a:br>
              <a:rPr lang="tr-T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 GENEL </a:t>
            </a: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MÜDÜRLÜĞÜ</a:t>
            </a:r>
            <a:b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www.devletarsivleri.gov.tr</a:t>
            </a:r>
            <a:endParaRPr lang="tr-TR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04"/>
            <a:ext cx="1287032" cy="13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0" y="285728"/>
            <a:ext cx="4257676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Standart Dosya Planı</a:t>
            </a:r>
            <a:endParaRPr lang="tr-T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66"/>
            <a:ext cx="1005183" cy="10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66"/>
            <a:ext cx="1005183" cy="1059964"/>
          </a:xfrm>
          <a:prstGeom prst="rect">
            <a:avLst/>
          </a:prstGeom>
        </p:spPr>
      </p:pic>
      <p:graphicFrame>
        <p:nvGraphicFramePr>
          <p:cNvPr id="8" name="7 İçerik Yer Tutucusu"/>
          <p:cNvGraphicFramePr>
            <a:graphicFrameLocks/>
          </p:cNvGraphicFramePr>
          <p:nvPr/>
        </p:nvGraphicFramePr>
        <p:xfrm>
          <a:off x="0" y="1481138"/>
          <a:ext cx="9144000" cy="537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aşlık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357813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Standart Dosya Planının Amaçları</a:t>
            </a:r>
            <a:endParaRPr lang="tr-T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2556E6-79E2-4BEE-B967-F296AC2F8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2E2556E6-79E2-4BEE-B967-F296AC2F8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61CF2E-34D3-4787-AA07-5E3736303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8E61CF2E-34D3-4787-AA07-5E3736303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5A1317-7779-4469-9679-8AF294030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A15A1317-7779-4469-9679-8AF294030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6493B-1CF4-4E67-A2C9-D924D6B9A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8996493B-1CF4-4E67-A2C9-D924D6B9A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EEDB9A-21AB-4034-B57B-3AD36EA9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C0EEDB9A-21AB-4034-B57B-3AD36EA90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AAB8DF-E971-42A1-AA6F-DECEBDEA6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69AAB8DF-E971-42A1-AA6F-DECEBDEA6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F8451B-0632-4A82-85BF-85C6F3CB5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AAF8451B-0632-4A82-85BF-85C6F3CB5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70422D-412F-4B2D-9785-574CAD1C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4E70422D-412F-4B2D-9785-574CAD1CE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6C4322-A8AE-47DF-909A-39981FAD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A86C4322-A8AE-47DF-909A-39981FAD6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F502EC-6AB8-4E47-BCA3-AB15EC03F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1CF502EC-6AB8-4E47-BCA3-AB15EC03F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357813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Temel Kavramlar</a:t>
            </a:r>
            <a:endParaRPr lang="tr-T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66"/>
            <a:ext cx="1005183" cy="1059964"/>
          </a:xfrm>
          <a:prstGeom prst="rect">
            <a:avLst/>
          </a:prstGeom>
        </p:spPr>
      </p:pic>
      <p:graphicFrame>
        <p:nvGraphicFramePr>
          <p:cNvPr id="8" name="7 Diyagram"/>
          <p:cNvGraphicFramePr/>
          <p:nvPr/>
        </p:nvGraphicFramePr>
        <p:xfrm>
          <a:off x="428596" y="1571612"/>
          <a:ext cx="828680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357813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Temel Kavramlar</a:t>
            </a:r>
            <a:endParaRPr lang="tr-T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66"/>
            <a:ext cx="1005183" cy="105996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86000" y="28288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tr-TR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tr-TR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tr-TR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tr-TR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340121910"/>
              </p:ext>
            </p:extLst>
          </p:nvPr>
        </p:nvGraphicFramePr>
        <p:xfrm>
          <a:off x="323528" y="2132856"/>
          <a:ext cx="842493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357813" cy="1143000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Standart Dosya Planı Konuları </a:t>
            </a:r>
            <a:endParaRPr lang="tr-T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Başlık 2"/>
          <p:cNvSpPr txBox="1">
            <a:spLocks/>
          </p:cNvSpPr>
          <p:nvPr/>
        </p:nvSpPr>
        <p:spPr>
          <a:xfrm>
            <a:off x="5500694" y="285728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66"/>
            <a:ext cx="1005183" cy="1059964"/>
          </a:xfrm>
          <a:prstGeom prst="rect">
            <a:avLst/>
          </a:prstGeom>
        </p:spPr>
      </p:pic>
      <p:graphicFrame>
        <p:nvGraphicFramePr>
          <p:cNvPr id="8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533243"/>
              </p:ext>
            </p:extLst>
          </p:nvPr>
        </p:nvGraphicFramePr>
        <p:xfrm>
          <a:off x="755576" y="1628800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190723"/>
              </p:ext>
            </p:extLst>
          </p:nvPr>
        </p:nvGraphicFramePr>
        <p:xfrm>
          <a:off x="179512" y="1340768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0" y="188640"/>
            <a:ext cx="5436096" cy="1008112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/>
            <a:r>
              <a:rPr lang="tr-TR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Standart Dosya Planı Tasfiye İşlemleri </a:t>
            </a:r>
            <a:endParaRPr lang="tr-TR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Başlık 2"/>
          <p:cNvSpPr txBox="1">
            <a:spLocks/>
          </p:cNvSpPr>
          <p:nvPr/>
        </p:nvSpPr>
        <p:spPr>
          <a:xfrm>
            <a:off x="5529390" y="0"/>
            <a:ext cx="350046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T.C. BAŞBAKANLIK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DEVLET ARŞİVLERİ</a:t>
            </a:r>
          </a:p>
          <a:p>
            <a:pPr algn="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00" endPos="0" dist="8636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GENEL MÜDÜRLÜĞÜ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00" endPos="0" dist="8636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1901"/>
            <a:ext cx="890666" cy="9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1710</Words>
  <Application>Microsoft Office PowerPoint</Application>
  <PresentationFormat>Ekran Gösterisi (4:3)</PresentationFormat>
  <Paragraphs>674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PowerPoint Sunusu</vt:lpstr>
      <vt:lpstr> GÜNDEM</vt:lpstr>
      <vt:lpstr>Standart Dosya Planı</vt:lpstr>
      <vt:lpstr>PowerPoint Sunusu</vt:lpstr>
      <vt:lpstr>Standart Dosya Planının Amaçları</vt:lpstr>
      <vt:lpstr>Temel Kavramlar</vt:lpstr>
      <vt:lpstr>Temel Kavramlar</vt:lpstr>
      <vt:lpstr>Standart Dosya Planı Konuları </vt:lpstr>
      <vt:lpstr>Standart Dosya Planı Tasfiye İşlemleri </vt:lpstr>
      <vt:lpstr>Saklama Kodları</vt:lpstr>
      <vt:lpstr>  Detaylı bilgi için bkz.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Standart Dosya Planının  Uygulanması</vt:lpstr>
      <vt:lpstr>Standart Dosya Planının  Uygulanması</vt:lpstr>
      <vt:lpstr>Standart Dosya Planının  Uygulanması</vt:lpstr>
      <vt:lpstr>PowerPoint Sunusu</vt:lpstr>
      <vt:lpstr>Sayı Numarası Verilmesi</vt:lpstr>
      <vt:lpstr>Kurallar</vt:lpstr>
      <vt:lpstr>Kurallar</vt:lpstr>
      <vt:lpstr>Kurallar</vt:lpstr>
      <vt:lpstr>Uyarılar</vt:lpstr>
      <vt:lpstr>Uyarılar</vt:lpstr>
      <vt:lpstr>Uyarılar</vt:lpstr>
      <vt:lpstr>Uyarılar</vt:lpstr>
      <vt:lpstr>Uyarılar</vt:lpstr>
      <vt:lpstr>Uyarılar</vt:lpstr>
      <vt:lpstr>Standart Dosya Planına  Göre Dosyalama</vt:lpstr>
      <vt:lpstr>PowerPoint Sunusu</vt:lpstr>
      <vt:lpstr>PowerPoint Sunusu</vt:lpstr>
      <vt:lpstr>PowerPoint Sunusu</vt:lpstr>
      <vt:lpstr>PowerPoint Sunusu</vt:lpstr>
      <vt:lpstr>Elektronik Ortamda Dosya Açılması </vt:lpstr>
      <vt:lpstr> T.C. BAŞBAKANLIK  DEVLET ARŞİVLERİ GENEL MÜDÜRLÜĞÜ </vt:lpstr>
      <vt:lpstr>Standart Dosya Planı</vt:lpstr>
    </vt:vector>
  </TitlesOfParts>
  <Company>LENOVO CUSTOMER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LENOVO USER</dc:creator>
  <cp:lastModifiedBy>personel</cp:lastModifiedBy>
  <cp:revision>142</cp:revision>
  <dcterms:created xsi:type="dcterms:W3CDTF">2014-08-13T11:25:46Z</dcterms:created>
  <dcterms:modified xsi:type="dcterms:W3CDTF">2016-02-24T11:53:23Z</dcterms:modified>
</cp:coreProperties>
</file>