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1" r:id="rId3"/>
    <p:sldId id="272" r:id="rId4"/>
    <p:sldId id="268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D15F2F9-2A34-496B-B7C9-D35919459C3E}">
          <p14:sldIdLst>
            <p14:sldId id="257"/>
            <p14:sldId id="271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2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2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6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93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1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53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82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01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6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80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17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48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1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07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997CA-AF7D-40E0-892A-148F13FDE67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5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C6496FEB-2E1D-408B-9D79-93016F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504"/>
            <a:ext cx="11719420" cy="5193955"/>
          </a:xfrm>
        </p:spPr>
        <p:txBody>
          <a:bodyPr>
            <a:noAutofit/>
          </a:bodyPr>
          <a:lstStyle/>
          <a:p>
            <a:pPr algn="ctr"/>
            <a:br>
              <a:rPr lang="tr-TR" sz="32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4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  <a:t>T.C.</a:t>
            </a:r>
            <a:br>
              <a:rPr lang="tr-TR" sz="4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br>
              <a:rPr lang="tr-TR" sz="4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4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  <a:t>ONDOKUZ MAYIS ÜNİVERSİTESİ</a:t>
            </a:r>
            <a:br>
              <a:rPr lang="tr-TR" sz="32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br>
              <a:rPr lang="tr-TR" sz="32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32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  <a:t>ELEKTRONİK BELGE  VE ARŞİV YÖNETİM SİSTEMİ</a:t>
            </a:r>
            <a:br>
              <a:rPr lang="tr-TR" sz="32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br>
              <a:rPr lang="tr-TR" sz="32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32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  <a:t>(</a:t>
            </a:r>
            <a:r>
              <a:rPr lang="tr-TR" sz="3200" b="1" dirty="0" err="1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  <a:t>ebys</a:t>
            </a:r>
            <a:r>
              <a:rPr lang="tr-TR" sz="32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  <a:t>)</a:t>
            </a:r>
            <a:br>
              <a:rPr lang="tr-TR" sz="32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br>
              <a:rPr lang="tr-TR" sz="36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2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  <a:t>GÖKHAN GÖÇMEZ            HÜSEYİN ERİŞGİN </a:t>
            </a:r>
            <a:br>
              <a:rPr lang="tr-TR" sz="2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24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  <a:t> </a:t>
            </a:r>
            <a:r>
              <a:rPr lang="tr-TR" sz="1600" b="1" dirty="0">
                <a:solidFill>
                  <a:srgbClr val="002060"/>
                </a:solidFill>
                <a:latin typeface="Adobe Caslon Pro" panose="0205050205050A020403" pitchFamily="18" charset="-94"/>
                <a:ea typeface="Adobe Fangsong Std R" panose="02020400000000000000" pitchFamily="18" charset="-128"/>
              </a:rPr>
              <a:t>sistem yöneticisi                                   sistem yöneticisi </a:t>
            </a:r>
            <a:br>
              <a:rPr lang="tr-TR" sz="16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endParaRPr lang="tr-TR" sz="2800" b="1" dirty="0">
              <a:latin typeface="Adobe Caslon Pro" panose="0205050205050A020403" pitchFamily="18" charset="-94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6" name="Unvan 4">
            <a:extLst>
              <a:ext uri="{FF2B5EF4-FFF2-40B4-BE49-F238E27FC236}">
                <a16:creationId xmlns:a16="http://schemas.microsoft.com/office/drawing/2014/main" id="{B0C1DB1B-1771-41F7-A537-5E2DA576C0A3}"/>
              </a:ext>
            </a:extLst>
          </p:cNvPr>
          <p:cNvSpPr txBox="1">
            <a:spLocks/>
          </p:cNvSpPr>
          <p:nvPr/>
        </p:nvSpPr>
        <p:spPr>
          <a:xfrm>
            <a:off x="3965943" y="5677787"/>
            <a:ext cx="4784652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9" name="Unvan 4">
            <a:extLst>
              <a:ext uri="{FF2B5EF4-FFF2-40B4-BE49-F238E27FC236}">
                <a16:creationId xmlns:a16="http://schemas.microsoft.com/office/drawing/2014/main" id="{D43268BF-FACF-44EC-BF76-5694BD2EBD01}"/>
              </a:ext>
            </a:extLst>
          </p:cNvPr>
          <p:cNvSpPr txBox="1">
            <a:spLocks/>
          </p:cNvSpPr>
          <p:nvPr/>
        </p:nvSpPr>
        <p:spPr>
          <a:xfrm>
            <a:off x="3014329" y="5677787"/>
            <a:ext cx="6687879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>
                <a:solidFill>
                  <a:schemeClr val="bg1"/>
                </a:solidFill>
                <a:latin typeface="Adobe Garamond Pro Bold" panose="02020702060506020403" pitchFamily="18" charset="-94"/>
                <a:cs typeface="Aharoni" panose="020B0604020202020204" pitchFamily="2" charset="-79"/>
              </a:rPr>
              <a:t>Elektronik belge ve arşiv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350483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C6496FEB-2E1D-408B-9D79-93016F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6" y="100487"/>
            <a:ext cx="7139228" cy="81484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latin typeface="Adobe Caslon Pro" panose="0205050205050A020403" pitchFamily="18" charset="-94"/>
              </a:rPr>
              <a:t>konular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54" y="60486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65" y="60486"/>
            <a:ext cx="1107346" cy="998057"/>
          </a:xfrm>
          <a:prstGeom prst="rect">
            <a:avLst/>
          </a:prstGeom>
        </p:spPr>
      </p:pic>
      <p:sp>
        <p:nvSpPr>
          <p:cNvPr id="6" name="Unvan 4">
            <a:extLst>
              <a:ext uri="{FF2B5EF4-FFF2-40B4-BE49-F238E27FC236}">
                <a16:creationId xmlns:a16="http://schemas.microsoft.com/office/drawing/2014/main" id="{B0C1DB1B-1771-41F7-A537-5E2DA576C0A3}"/>
              </a:ext>
            </a:extLst>
          </p:cNvPr>
          <p:cNvSpPr txBox="1">
            <a:spLocks/>
          </p:cNvSpPr>
          <p:nvPr/>
        </p:nvSpPr>
        <p:spPr>
          <a:xfrm>
            <a:off x="3965943" y="5677787"/>
            <a:ext cx="4784652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9741DC3-D631-40BF-AFC6-4628176178B4}"/>
              </a:ext>
            </a:extLst>
          </p:cNvPr>
          <p:cNvSpPr/>
          <p:nvPr/>
        </p:nvSpPr>
        <p:spPr>
          <a:xfrm>
            <a:off x="2016718" y="712510"/>
            <a:ext cx="7515247" cy="482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 Ekle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Birim belge klasörü ya da kişisel belge klasörleri oluşturulması için kullanılır.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Birim amiri klasör eklerken, yetkilendirilecek personeli de eklemelidir. 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 Düzenleme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 önceden oluşturulmuş olan klasörün isminin değiştirilmesi süreci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Bağlı olduğu klasörün değiştirilme süreci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 önce tanımlanmış olan klasörü başka bir klasöre bağlama süreci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 Yetki Düzenleme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Klasörlerde personel yetkilendirme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 İzin tanım ekleme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İzin tanım ekleme alanından kişiyi ekleyip ya da ayrılmış olan personelin kaldırılması gereklidir. 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Seçilen Belgeleri Taşınması</a:t>
            </a:r>
            <a:endParaRPr lang="tr-TR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Birim belge klasöründen birim belge klasörüne taşıma yapılabilmektedir.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Seçilen Belgeleri Kopyalanması</a:t>
            </a:r>
            <a:endParaRPr lang="tr-TR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Kişi belge klasöründen birim belge klasörüne taşıma yapılabilmektedir. 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 Silme işlemi</a:t>
            </a:r>
            <a:endParaRPr lang="tr-TR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Klasör silme işlemi yapılabilmesi için klasör içindeki belgelerin taşınması gereklidir. 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Unvan 4">
            <a:extLst>
              <a:ext uri="{FF2B5EF4-FFF2-40B4-BE49-F238E27FC236}">
                <a16:creationId xmlns:a16="http://schemas.microsoft.com/office/drawing/2014/main" id="{A5694747-2C85-4BDF-8786-39834D61DA22}"/>
              </a:ext>
            </a:extLst>
          </p:cNvPr>
          <p:cNvSpPr txBox="1">
            <a:spLocks/>
          </p:cNvSpPr>
          <p:nvPr/>
        </p:nvSpPr>
        <p:spPr>
          <a:xfrm>
            <a:off x="3014329" y="5677787"/>
            <a:ext cx="6687879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>
                <a:solidFill>
                  <a:schemeClr val="bg1"/>
                </a:solidFill>
                <a:latin typeface="Adobe Garamond Pro Bold" panose="02020702060506020403" pitchFamily="18" charset="-94"/>
                <a:cs typeface="Aharoni" panose="020B0604020202020204" pitchFamily="2" charset="-79"/>
              </a:rPr>
              <a:t>Elektronik belge ve arşiv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264470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C6496FEB-2E1D-408B-9D79-93016F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6" y="100487"/>
            <a:ext cx="7139228" cy="81484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latin typeface="Adobe Caslon Pro" panose="0205050205050A020403" pitchFamily="18" charset="-94"/>
              </a:rPr>
              <a:t>ÖRNEK YAPI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54" y="60486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65" y="60486"/>
            <a:ext cx="1107346" cy="998057"/>
          </a:xfrm>
          <a:prstGeom prst="rect">
            <a:avLst/>
          </a:prstGeom>
        </p:spPr>
      </p:pic>
      <p:sp>
        <p:nvSpPr>
          <p:cNvPr id="6" name="Unvan 4">
            <a:extLst>
              <a:ext uri="{FF2B5EF4-FFF2-40B4-BE49-F238E27FC236}">
                <a16:creationId xmlns:a16="http://schemas.microsoft.com/office/drawing/2014/main" id="{B0C1DB1B-1771-41F7-A537-5E2DA576C0A3}"/>
              </a:ext>
            </a:extLst>
          </p:cNvPr>
          <p:cNvSpPr txBox="1">
            <a:spLocks/>
          </p:cNvSpPr>
          <p:nvPr/>
        </p:nvSpPr>
        <p:spPr>
          <a:xfrm>
            <a:off x="3965943" y="5677787"/>
            <a:ext cx="4784652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60F67BE-76E1-40EF-93EE-813CC1009E14}"/>
              </a:ext>
            </a:extLst>
          </p:cNvPr>
          <p:cNvSpPr/>
          <p:nvPr/>
        </p:nvSpPr>
        <p:spPr>
          <a:xfrm>
            <a:off x="2067365" y="799528"/>
            <a:ext cx="589642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Klasörü</a:t>
            </a:r>
            <a:r>
              <a:rPr lang="tr-T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Evrak Kayıt (2019)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Dilekçeler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Kamu Kurumları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Firmalar (2019</a:t>
            </a:r>
          </a:p>
          <a:p>
            <a:pPr lvl="1" algn="just"/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İdari İşler (2019)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Personelin ihtiyaçları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Faaliyet raporları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Stratejik plan çalışmaları (2019)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7245" algn="just"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 İşler (2019)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Alımlar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İhaleler (2019)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İşleri (2019)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Yatay geçiş işlemleri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Dikey geçiş işlemleri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4445" algn="just"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Personel İşleri (2019)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Personel izinleri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Özlük dosyaları (2019)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Unvan 4">
            <a:extLst>
              <a:ext uri="{FF2B5EF4-FFF2-40B4-BE49-F238E27FC236}">
                <a16:creationId xmlns:a16="http://schemas.microsoft.com/office/drawing/2014/main" id="{803A49EF-CAE1-4450-914F-311BC1DF3C4B}"/>
              </a:ext>
            </a:extLst>
          </p:cNvPr>
          <p:cNvSpPr txBox="1">
            <a:spLocks/>
          </p:cNvSpPr>
          <p:nvPr/>
        </p:nvSpPr>
        <p:spPr>
          <a:xfrm>
            <a:off x="3014329" y="5677787"/>
            <a:ext cx="6687879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>
                <a:solidFill>
                  <a:schemeClr val="bg1"/>
                </a:solidFill>
                <a:latin typeface="Adobe Garamond Pro Bold" panose="02020702060506020403" pitchFamily="18" charset="-94"/>
                <a:cs typeface="Aharoni" panose="020B0604020202020204" pitchFamily="2" charset="-79"/>
              </a:rPr>
              <a:t>Elektronik belge ve arşiv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67490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6" name="Unvan 4">
            <a:extLst>
              <a:ext uri="{FF2B5EF4-FFF2-40B4-BE49-F238E27FC236}">
                <a16:creationId xmlns:a16="http://schemas.microsoft.com/office/drawing/2014/main" id="{D5396CEA-0F3C-40FD-9352-0088EFE7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425" y="1422078"/>
            <a:ext cx="6209414" cy="2756517"/>
          </a:xfrm>
        </p:spPr>
        <p:txBody>
          <a:bodyPr>
            <a:normAutofit/>
          </a:bodyPr>
          <a:lstStyle/>
          <a:p>
            <a:br>
              <a:rPr lang="tr-TR" sz="4800" dirty="0">
                <a:latin typeface="Adobe Garamond Pro Bold" panose="02020702060506020403" pitchFamily="18" charset="-94"/>
              </a:rPr>
            </a:br>
            <a:r>
              <a:rPr lang="tr-TR" dirty="0">
                <a:latin typeface="Adobe Garamond Pro Bold" panose="02020702060506020403" pitchFamily="18" charset="-94"/>
              </a:rPr>
              <a:t>Teşekkürler</a:t>
            </a:r>
            <a:r>
              <a:rPr lang="tr-TR" sz="4800" dirty="0">
                <a:latin typeface="Adobe Garamond Pro Bold" panose="02020702060506020403" pitchFamily="18" charset="-94"/>
              </a:rPr>
              <a:t> </a:t>
            </a:r>
          </a:p>
        </p:txBody>
      </p:sp>
      <p:sp>
        <p:nvSpPr>
          <p:cNvPr id="8" name="Unvan 4">
            <a:extLst>
              <a:ext uri="{FF2B5EF4-FFF2-40B4-BE49-F238E27FC236}">
                <a16:creationId xmlns:a16="http://schemas.microsoft.com/office/drawing/2014/main" id="{CD7F623B-E88D-47C2-BAC0-C31BC9F69854}"/>
              </a:ext>
            </a:extLst>
          </p:cNvPr>
          <p:cNvSpPr txBox="1">
            <a:spLocks/>
          </p:cNvSpPr>
          <p:nvPr/>
        </p:nvSpPr>
        <p:spPr>
          <a:xfrm>
            <a:off x="3014329" y="5677787"/>
            <a:ext cx="6687879" cy="66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>
                <a:solidFill>
                  <a:schemeClr val="bg1"/>
                </a:solidFill>
                <a:latin typeface="Adobe Garamond Pro Bold" panose="02020702060506020403" pitchFamily="18" charset="-94"/>
                <a:cs typeface="Aharoni" panose="020B0604020202020204" pitchFamily="2" charset="-79"/>
              </a:rPr>
              <a:t>Elektronik belge ve arşiv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1421711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&amp;#x0D;&amp;#x0A;T.C.&amp;#x0D;&amp;#x0A;&amp;#x0D;&amp;#x0A;ONDOKUZ MAYIS ÜNİVERSİTESİ&amp;#x0D;&amp;#x0A;&amp;#x0D;&amp;#x0A;ELEKTRONİK BELGE  VE ARŞİV YÖNETİM SİSTEMİ&amp;#x0D;&amp;#x0A;&amp;#x0D;&amp;#x0A;(ebys)&amp;#x0D;&amp;#x0A;&amp;#x0D;&amp;#x0A;GÖKHAN GÖÇMEZ            HÜS&quot;/&gt;&lt;property id=&quot;20307&quot; value=&quot;257&quot;/&gt;&lt;/object&gt;&lt;object type=&quot;3&quot; unique_id=&quot;10356&quot;&gt;&lt;property id=&quot;20148&quot; value=&quot;5&quot;/&gt;&lt;property id=&quot;20300&quot; value=&quot;Slide 4 - &amp;quot;&amp;#x0D;&amp;#x0A;Teşekkürler &amp;quot;&quot;/&gt;&lt;property id=&quot;20307&quot; value=&quot;268&quot;/&gt;&lt;/object&gt;&lt;object type=&quot;3&quot; unique_id=&quot;10821&quot;&gt;&lt;property id=&quot;20148&quot; value=&quot;5&quot;/&gt;&lt;property id=&quot;20300&quot; value=&quot;Slide 2 - &amp;quot;konular&amp;quot;&quot;/&gt;&lt;property id=&quot;20307&quot; value=&quot;271&quot;/&gt;&lt;/object&gt;&lt;object type=&quot;3&quot; unique_id=&quot;10868&quot;&gt;&lt;property id=&quot;20148&quot; value=&quot;5&quot;/&gt;&lt;property id=&quot;20300&quot; value=&quot;Slide 3 - &amp;quot;ÖRNEK YAPI&amp;quot;&quot;/&gt;&lt;property id=&quot;20307&quot; value=&quot;27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2388</TotalTime>
  <Words>31</Words>
  <Application>Microsoft Office PowerPoint</Application>
  <PresentationFormat>Geniş ekran</PresentationFormat>
  <Paragraphs>55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4" baseType="lpstr">
      <vt:lpstr>Adobe Caslon Pro</vt:lpstr>
      <vt:lpstr>Adobe Garamond Pro Bold</vt:lpstr>
      <vt:lpstr>Arial</vt:lpstr>
      <vt:lpstr>Bahnschrift Light SemiCondensed</vt:lpstr>
      <vt:lpstr>Calibri</vt:lpstr>
      <vt:lpstr>Impact</vt:lpstr>
      <vt:lpstr>Symbol</vt:lpstr>
      <vt:lpstr>Times New Roman</vt:lpstr>
      <vt:lpstr>Wingdings</vt:lpstr>
      <vt:lpstr>Ana Olay</vt:lpstr>
      <vt:lpstr> T.C.  ONDOKUZ MAYIS ÜNİVERSİTESİ  ELEKTRONİK BELGE  VE ARŞİV YÖNETİM SİSTEMİ  (ebys)  GÖKHAN GÖÇMEZ            HÜSEYİN ERİŞGİN   sistem yöneticisi                                   sistem yöneticisi  </vt:lpstr>
      <vt:lpstr>konular</vt:lpstr>
      <vt:lpstr>ÖRNEK YAPI</vt:lpstr>
      <vt:lpstr> Teşekkürler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ONDOKUZ MAYIS ÜNİVERSİTESİ  ELEKTRONİK BELGE YÖNETİM SİSTEMİ  HÜSEYİN erişgin  SİSTEM yönetici</dc:title>
  <dc:creator>hüseyin erişgin</dc:creator>
  <cp:lastModifiedBy>hüseyin erişgin</cp:lastModifiedBy>
  <cp:revision>114</cp:revision>
  <dcterms:created xsi:type="dcterms:W3CDTF">2018-03-05T07:49:19Z</dcterms:created>
  <dcterms:modified xsi:type="dcterms:W3CDTF">2019-02-13T05:12:57Z</dcterms:modified>
</cp:coreProperties>
</file>