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507" r:id="rId2"/>
    <p:sldId id="531" r:id="rId3"/>
    <p:sldId id="454" r:id="rId4"/>
    <p:sldId id="455" r:id="rId5"/>
    <p:sldId id="456" r:id="rId6"/>
    <p:sldId id="457" r:id="rId7"/>
    <p:sldId id="458" r:id="rId8"/>
    <p:sldId id="508" r:id="rId9"/>
    <p:sldId id="526" r:id="rId10"/>
    <p:sldId id="459" r:id="rId11"/>
    <p:sldId id="524" r:id="rId12"/>
    <p:sldId id="528" r:id="rId13"/>
    <p:sldId id="527" r:id="rId14"/>
    <p:sldId id="533" r:id="rId15"/>
    <p:sldId id="532" r:id="rId16"/>
    <p:sldId id="529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urten PC" initials="N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/>
    <p:restoredTop sz="68280" autoAdjust="0"/>
  </p:normalViewPr>
  <p:slideViewPr>
    <p:cSldViewPr>
      <p:cViewPr varScale="1">
        <p:scale>
          <a:sx n="51" d="100"/>
          <a:sy n="51" d="100"/>
        </p:scale>
        <p:origin x="193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84BC96-4499-4B8B-A71B-4D9B619CE628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3BBF3C0-D520-4687-AA54-C7A81137ED0D}">
      <dgm:prSet phldrT="[Metin]"/>
      <dgm:spPr/>
      <dgm:t>
        <a:bodyPr/>
        <a:lstStyle/>
        <a:p>
          <a:r>
            <a:rPr lang="tr-TR" dirty="0" smtClean="0"/>
            <a:t>Yozlaşma</a:t>
          </a:r>
          <a:endParaRPr lang="tr-TR" dirty="0"/>
        </a:p>
      </dgm:t>
    </dgm:pt>
    <dgm:pt modelId="{4FCCFBB8-AEDE-4B8A-A349-61CB6DA1D672}" type="parTrans" cxnId="{E40F63F6-DC43-481B-8E6F-499607282C56}">
      <dgm:prSet/>
      <dgm:spPr/>
      <dgm:t>
        <a:bodyPr/>
        <a:lstStyle/>
        <a:p>
          <a:endParaRPr lang="tr-TR"/>
        </a:p>
      </dgm:t>
    </dgm:pt>
    <dgm:pt modelId="{5E328B4F-8A7F-496F-BE87-81F627F9A033}" type="sibTrans" cxnId="{E40F63F6-DC43-481B-8E6F-499607282C56}">
      <dgm:prSet/>
      <dgm:spPr/>
      <dgm:t>
        <a:bodyPr/>
        <a:lstStyle/>
        <a:p>
          <a:endParaRPr lang="tr-TR"/>
        </a:p>
      </dgm:t>
    </dgm:pt>
    <dgm:pt modelId="{0DF79408-8BFE-41DA-B1B3-C6BF6C0F1931}">
      <dgm:prSet phldrT="[Metin]"/>
      <dgm:spPr/>
      <dgm:t>
        <a:bodyPr/>
        <a:lstStyle/>
        <a:p>
          <a:r>
            <a:rPr lang="tr-TR" dirty="0" smtClean="0"/>
            <a:t>Bozulma</a:t>
          </a:r>
          <a:endParaRPr lang="tr-TR" dirty="0"/>
        </a:p>
      </dgm:t>
    </dgm:pt>
    <dgm:pt modelId="{A8E85F82-B2F5-4227-B836-96F27A0CD5EA}" type="parTrans" cxnId="{1B696B56-7D03-4602-AA63-990E205B1CC6}">
      <dgm:prSet/>
      <dgm:spPr/>
      <dgm:t>
        <a:bodyPr/>
        <a:lstStyle/>
        <a:p>
          <a:endParaRPr lang="tr-TR"/>
        </a:p>
      </dgm:t>
    </dgm:pt>
    <dgm:pt modelId="{E0074C90-BD4D-458C-A35B-6299620D640A}" type="sibTrans" cxnId="{1B696B56-7D03-4602-AA63-990E205B1CC6}">
      <dgm:prSet/>
      <dgm:spPr/>
      <dgm:t>
        <a:bodyPr/>
        <a:lstStyle/>
        <a:p>
          <a:endParaRPr lang="tr-TR"/>
        </a:p>
      </dgm:t>
    </dgm:pt>
    <dgm:pt modelId="{A1DC72B4-3E7E-4DA4-AF70-A287DCB8FCEE}">
      <dgm:prSet phldrT="[Metin]"/>
      <dgm:spPr/>
      <dgm:t>
        <a:bodyPr/>
        <a:lstStyle/>
        <a:p>
          <a:r>
            <a:rPr lang="tr-TR" dirty="0" smtClean="0"/>
            <a:t>Çürüme</a:t>
          </a:r>
          <a:endParaRPr lang="tr-TR" dirty="0"/>
        </a:p>
      </dgm:t>
    </dgm:pt>
    <dgm:pt modelId="{0BFAF1C2-F472-454B-A4C4-894CD2716849}" type="parTrans" cxnId="{8DDF483C-FBCA-403E-A9FC-2C6CCA3D25B0}">
      <dgm:prSet/>
      <dgm:spPr/>
      <dgm:t>
        <a:bodyPr/>
        <a:lstStyle/>
        <a:p>
          <a:endParaRPr lang="tr-TR"/>
        </a:p>
      </dgm:t>
    </dgm:pt>
    <dgm:pt modelId="{9F8555A8-4BD9-4BE0-A125-820C26BE857A}" type="sibTrans" cxnId="{8DDF483C-FBCA-403E-A9FC-2C6CCA3D25B0}">
      <dgm:prSet/>
      <dgm:spPr/>
      <dgm:t>
        <a:bodyPr/>
        <a:lstStyle/>
        <a:p>
          <a:endParaRPr lang="tr-TR"/>
        </a:p>
      </dgm:t>
    </dgm:pt>
    <dgm:pt modelId="{1308B9E6-B6A4-492C-8F1D-CD4CD0A9C073}">
      <dgm:prSet phldrT="[Metin]"/>
      <dgm:spPr/>
      <dgm:t>
        <a:bodyPr/>
        <a:lstStyle/>
        <a:p>
          <a:r>
            <a:rPr lang="tr-TR" dirty="0" smtClean="0"/>
            <a:t>Kötüleşme</a:t>
          </a:r>
          <a:endParaRPr lang="tr-TR" dirty="0"/>
        </a:p>
      </dgm:t>
    </dgm:pt>
    <dgm:pt modelId="{0551E8BD-B4F7-4D72-B814-FF9456712324}" type="parTrans" cxnId="{720E6A73-AECC-4F95-B03A-8584FC630859}">
      <dgm:prSet/>
      <dgm:spPr/>
      <dgm:t>
        <a:bodyPr/>
        <a:lstStyle/>
        <a:p>
          <a:endParaRPr lang="tr-TR"/>
        </a:p>
      </dgm:t>
    </dgm:pt>
    <dgm:pt modelId="{552046BE-62CA-460E-A4BE-57E13E0F8E08}" type="sibTrans" cxnId="{720E6A73-AECC-4F95-B03A-8584FC630859}">
      <dgm:prSet/>
      <dgm:spPr/>
      <dgm:t>
        <a:bodyPr/>
        <a:lstStyle/>
        <a:p>
          <a:endParaRPr lang="tr-TR"/>
        </a:p>
      </dgm:t>
    </dgm:pt>
    <dgm:pt modelId="{048BB6D1-EE91-4216-8E64-4B0C12A24F85}">
      <dgm:prSet phldrT="[Metin]"/>
      <dgm:spPr/>
      <dgm:t>
        <a:bodyPr/>
        <a:lstStyle/>
        <a:p>
          <a:r>
            <a:rPr lang="tr-TR" dirty="0" smtClean="0"/>
            <a:t>Lekelenme</a:t>
          </a:r>
          <a:endParaRPr lang="tr-TR" dirty="0"/>
        </a:p>
      </dgm:t>
    </dgm:pt>
    <dgm:pt modelId="{662E819C-8E34-465C-80EA-D5F921AC76C6}" type="parTrans" cxnId="{9861CBBE-74EA-4B2D-84B8-C024F06EEF48}">
      <dgm:prSet/>
      <dgm:spPr/>
      <dgm:t>
        <a:bodyPr/>
        <a:lstStyle/>
        <a:p>
          <a:endParaRPr lang="tr-TR"/>
        </a:p>
      </dgm:t>
    </dgm:pt>
    <dgm:pt modelId="{36543D44-79E9-4F0F-A784-175F3CBFFAE4}" type="sibTrans" cxnId="{9861CBBE-74EA-4B2D-84B8-C024F06EEF48}">
      <dgm:prSet/>
      <dgm:spPr/>
      <dgm:t>
        <a:bodyPr/>
        <a:lstStyle/>
        <a:p>
          <a:endParaRPr lang="tr-TR"/>
        </a:p>
      </dgm:t>
    </dgm:pt>
    <dgm:pt modelId="{38F8BAD8-9BFA-4E64-8767-C85E34F17E89}">
      <dgm:prSet/>
      <dgm:spPr/>
      <dgm:t>
        <a:bodyPr/>
        <a:lstStyle/>
        <a:p>
          <a:r>
            <a:rPr lang="tr-TR" dirty="0" smtClean="0"/>
            <a:t>Aslından uzaklaşma</a:t>
          </a:r>
          <a:endParaRPr lang="tr-TR" dirty="0"/>
        </a:p>
      </dgm:t>
    </dgm:pt>
    <dgm:pt modelId="{B8FA1674-EE64-4788-9F44-06AAEDFC7EA5}" type="parTrans" cxnId="{BEEFF310-14B9-4695-B2C3-248113EF2180}">
      <dgm:prSet/>
      <dgm:spPr/>
      <dgm:t>
        <a:bodyPr/>
        <a:lstStyle/>
        <a:p>
          <a:endParaRPr lang="tr-TR"/>
        </a:p>
      </dgm:t>
    </dgm:pt>
    <dgm:pt modelId="{41064644-0FBE-4B5B-9D27-950924E1D845}" type="sibTrans" cxnId="{BEEFF310-14B9-4695-B2C3-248113EF2180}">
      <dgm:prSet/>
      <dgm:spPr/>
      <dgm:t>
        <a:bodyPr/>
        <a:lstStyle/>
        <a:p>
          <a:endParaRPr lang="tr-TR"/>
        </a:p>
      </dgm:t>
    </dgm:pt>
    <dgm:pt modelId="{63487866-DC5F-4415-B2B1-D357303EBCC7}">
      <dgm:prSet/>
      <dgm:spPr/>
      <dgm:t>
        <a:bodyPr/>
        <a:lstStyle/>
        <a:p>
          <a:r>
            <a:rPr lang="tr-TR" dirty="0" smtClean="0"/>
            <a:t>Saflığını kaybetme</a:t>
          </a:r>
          <a:endParaRPr lang="tr-TR" dirty="0"/>
        </a:p>
      </dgm:t>
    </dgm:pt>
    <dgm:pt modelId="{03103924-8DDD-4752-AF02-3928D3B58891}" type="parTrans" cxnId="{7CD34080-52FB-45D0-846E-E1ED19987808}">
      <dgm:prSet/>
      <dgm:spPr/>
      <dgm:t>
        <a:bodyPr/>
        <a:lstStyle/>
        <a:p>
          <a:endParaRPr lang="tr-TR"/>
        </a:p>
      </dgm:t>
    </dgm:pt>
    <dgm:pt modelId="{DA66FCDF-CF1B-4262-B93D-5D92B1A5F9AC}" type="sibTrans" cxnId="{7CD34080-52FB-45D0-846E-E1ED19987808}">
      <dgm:prSet/>
      <dgm:spPr/>
      <dgm:t>
        <a:bodyPr/>
        <a:lstStyle/>
        <a:p>
          <a:endParaRPr lang="tr-TR"/>
        </a:p>
      </dgm:t>
    </dgm:pt>
    <dgm:pt modelId="{EF7A0F08-FCFC-4CFF-89A5-1AADD0A4F4DF}">
      <dgm:prSet/>
      <dgm:spPr/>
      <dgm:t>
        <a:bodyPr/>
        <a:lstStyle/>
        <a:p>
          <a:r>
            <a:rPr lang="tr-TR" dirty="0" smtClean="0"/>
            <a:t>Dürüstlüğünü kaybetme</a:t>
          </a:r>
          <a:endParaRPr lang="tr-TR" dirty="0"/>
        </a:p>
      </dgm:t>
    </dgm:pt>
    <dgm:pt modelId="{E5B271F2-5A94-4DE2-8B9C-2A2B926BA46A}" type="parTrans" cxnId="{EBBBBCE1-9638-46CA-8B81-D8FEE9A164CB}">
      <dgm:prSet/>
      <dgm:spPr/>
      <dgm:t>
        <a:bodyPr/>
        <a:lstStyle/>
        <a:p>
          <a:endParaRPr lang="tr-TR"/>
        </a:p>
      </dgm:t>
    </dgm:pt>
    <dgm:pt modelId="{3B1D5815-DC7B-42E3-A686-C163D86A2714}" type="sibTrans" cxnId="{EBBBBCE1-9638-46CA-8B81-D8FEE9A164CB}">
      <dgm:prSet/>
      <dgm:spPr/>
      <dgm:t>
        <a:bodyPr/>
        <a:lstStyle/>
        <a:p>
          <a:endParaRPr lang="tr-TR"/>
        </a:p>
      </dgm:t>
    </dgm:pt>
    <dgm:pt modelId="{ED4B76B7-DF22-42D8-B1C8-7EF1F0E1CFF1}" type="pres">
      <dgm:prSet presAssocID="{A784BC96-4499-4B8B-A71B-4D9B619CE62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2A78B98-61B3-418E-8D3A-BDA9FA62EDA6}" type="pres">
      <dgm:prSet presAssocID="{83BBF3C0-D520-4687-AA54-C7A81137ED0D}" presName="centerShape" presStyleLbl="node0" presStyleIdx="0" presStyleCnt="1"/>
      <dgm:spPr/>
      <dgm:t>
        <a:bodyPr/>
        <a:lstStyle/>
        <a:p>
          <a:endParaRPr lang="tr-TR"/>
        </a:p>
      </dgm:t>
    </dgm:pt>
    <dgm:pt modelId="{2FDEE326-CFFB-4ED5-BEE3-F0F9ECA29989}" type="pres">
      <dgm:prSet presAssocID="{A8E85F82-B2F5-4227-B836-96F27A0CD5EA}" presName="Name9" presStyleLbl="parChTrans1D2" presStyleIdx="0" presStyleCnt="7"/>
      <dgm:spPr/>
      <dgm:t>
        <a:bodyPr/>
        <a:lstStyle/>
        <a:p>
          <a:endParaRPr lang="tr-TR"/>
        </a:p>
      </dgm:t>
    </dgm:pt>
    <dgm:pt modelId="{C4756002-F26F-4F7C-BBF7-8B674BEC708B}" type="pres">
      <dgm:prSet presAssocID="{A8E85F82-B2F5-4227-B836-96F27A0CD5EA}" presName="connTx" presStyleLbl="parChTrans1D2" presStyleIdx="0" presStyleCnt="7"/>
      <dgm:spPr/>
      <dgm:t>
        <a:bodyPr/>
        <a:lstStyle/>
        <a:p>
          <a:endParaRPr lang="tr-TR"/>
        </a:p>
      </dgm:t>
    </dgm:pt>
    <dgm:pt modelId="{6FB22D88-478B-4728-BA96-7FAEBCCAF998}" type="pres">
      <dgm:prSet presAssocID="{0DF79408-8BFE-41DA-B1B3-C6BF6C0F193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7A11473-155C-4054-BE34-207972EC7221}" type="pres">
      <dgm:prSet presAssocID="{0BFAF1C2-F472-454B-A4C4-894CD2716849}" presName="Name9" presStyleLbl="parChTrans1D2" presStyleIdx="1" presStyleCnt="7"/>
      <dgm:spPr/>
      <dgm:t>
        <a:bodyPr/>
        <a:lstStyle/>
        <a:p>
          <a:endParaRPr lang="tr-TR"/>
        </a:p>
      </dgm:t>
    </dgm:pt>
    <dgm:pt modelId="{F55DF2E5-A3FB-4504-8056-2F30DA761E5F}" type="pres">
      <dgm:prSet presAssocID="{0BFAF1C2-F472-454B-A4C4-894CD2716849}" presName="connTx" presStyleLbl="parChTrans1D2" presStyleIdx="1" presStyleCnt="7"/>
      <dgm:spPr/>
      <dgm:t>
        <a:bodyPr/>
        <a:lstStyle/>
        <a:p>
          <a:endParaRPr lang="tr-TR"/>
        </a:p>
      </dgm:t>
    </dgm:pt>
    <dgm:pt modelId="{C513B02F-8FA4-4606-B915-140A8926A35B}" type="pres">
      <dgm:prSet presAssocID="{A1DC72B4-3E7E-4DA4-AF70-A287DCB8FCEE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43B87FD-58B7-40EE-AB54-97FAD09300BF}" type="pres">
      <dgm:prSet presAssocID="{0551E8BD-B4F7-4D72-B814-FF9456712324}" presName="Name9" presStyleLbl="parChTrans1D2" presStyleIdx="2" presStyleCnt="7"/>
      <dgm:spPr/>
      <dgm:t>
        <a:bodyPr/>
        <a:lstStyle/>
        <a:p>
          <a:endParaRPr lang="tr-TR"/>
        </a:p>
      </dgm:t>
    </dgm:pt>
    <dgm:pt modelId="{98A44516-5B59-489C-B157-59505BA3CBAE}" type="pres">
      <dgm:prSet presAssocID="{0551E8BD-B4F7-4D72-B814-FF9456712324}" presName="connTx" presStyleLbl="parChTrans1D2" presStyleIdx="2" presStyleCnt="7"/>
      <dgm:spPr/>
      <dgm:t>
        <a:bodyPr/>
        <a:lstStyle/>
        <a:p>
          <a:endParaRPr lang="tr-TR"/>
        </a:p>
      </dgm:t>
    </dgm:pt>
    <dgm:pt modelId="{FEA469BB-816A-41CD-B3C1-15FA86D30D2B}" type="pres">
      <dgm:prSet presAssocID="{1308B9E6-B6A4-492C-8F1D-CD4CD0A9C073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2754477-AA62-4C1F-86D8-9D1E837C731C}" type="pres">
      <dgm:prSet presAssocID="{662E819C-8E34-465C-80EA-D5F921AC76C6}" presName="Name9" presStyleLbl="parChTrans1D2" presStyleIdx="3" presStyleCnt="7"/>
      <dgm:spPr/>
      <dgm:t>
        <a:bodyPr/>
        <a:lstStyle/>
        <a:p>
          <a:endParaRPr lang="tr-TR"/>
        </a:p>
      </dgm:t>
    </dgm:pt>
    <dgm:pt modelId="{6B05DE2F-0723-46EF-84B1-0E91B1FC4E19}" type="pres">
      <dgm:prSet presAssocID="{662E819C-8E34-465C-80EA-D5F921AC76C6}" presName="connTx" presStyleLbl="parChTrans1D2" presStyleIdx="3" presStyleCnt="7"/>
      <dgm:spPr/>
      <dgm:t>
        <a:bodyPr/>
        <a:lstStyle/>
        <a:p>
          <a:endParaRPr lang="tr-TR"/>
        </a:p>
      </dgm:t>
    </dgm:pt>
    <dgm:pt modelId="{71C35665-E855-4D90-88A8-C2CBA570FBB7}" type="pres">
      <dgm:prSet presAssocID="{048BB6D1-EE91-4216-8E64-4B0C12A24F85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54935A5-50B7-40E1-BF09-AE250183AC81}" type="pres">
      <dgm:prSet presAssocID="{B8FA1674-EE64-4788-9F44-06AAEDFC7EA5}" presName="Name9" presStyleLbl="parChTrans1D2" presStyleIdx="4" presStyleCnt="7"/>
      <dgm:spPr/>
      <dgm:t>
        <a:bodyPr/>
        <a:lstStyle/>
        <a:p>
          <a:endParaRPr lang="tr-TR"/>
        </a:p>
      </dgm:t>
    </dgm:pt>
    <dgm:pt modelId="{DC27911A-1E17-4F88-AF51-ACF41D330B6C}" type="pres">
      <dgm:prSet presAssocID="{B8FA1674-EE64-4788-9F44-06AAEDFC7EA5}" presName="connTx" presStyleLbl="parChTrans1D2" presStyleIdx="4" presStyleCnt="7"/>
      <dgm:spPr/>
      <dgm:t>
        <a:bodyPr/>
        <a:lstStyle/>
        <a:p>
          <a:endParaRPr lang="tr-TR"/>
        </a:p>
      </dgm:t>
    </dgm:pt>
    <dgm:pt modelId="{F445D3C7-4899-4793-BBA4-5437D561936C}" type="pres">
      <dgm:prSet presAssocID="{38F8BAD8-9BFA-4E64-8767-C85E34F17E89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B0BDCA6-330F-4C4C-9CEB-6BD7D8D50F05}" type="pres">
      <dgm:prSet presAssocID="{03103924-8DDD-4752-AF02-3928D3B58891}" presName="Name9" presStyleLbl="parChTrans1D2" presStyleIdx="5" presStyleCnt="7"/>
      <dgm:spPr/>
      <dgm:t>
        <a:bodyPr/>
        <a:lstStyle/>
        <a:p>
          <a:endParaRPr lang="tr-TR"/>
        </a:p>
      </dgm:t>
    </dgm:pt>
    <dgm:pt modelId="{74669F31-F107-4509-B7B8-B36F1C9B711B}" type="pres">
      <dgm:prSet presAssocID="{03103924-8DDD-4752-AF02-3928D3B58891}" presName="connTx" presStyleLbl="parChTrans1D2" presStyleIdx="5" presStyleCnt="7"/>
      <dgm:spPr/>
      <dgm:t>
        <a:bodyPr/>
        <a:lstStyle/>
        <a:p>
          <a:endParaRPr lang="tr-TR"/>
        </a:p>
      </dgm:t>
    </dgm:pt>
    <dgm:pt modelId="{5B40EFC5-A425-49CF-B71C-A36B5EA170C0}" type="pres">
      <dgm:prSet presAssocID="{63487866-DC5F-4415-B2B1-D357303EBCC7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2BA27D-D2CB-4B48-B3A8-84F1DD6C31E5}" type="pres">
      <dgm:prSet presAssocID="{E5B271F2-5A94-4DE2-8B9C-2A2B926BA46A}" presName="Name9" presStyleLbl="parChTrans1D2" presStyleIdx="6" presStyleCnt="7"/>
      <dgm:spPr/>
      <dgm:t>
        <a:bodyPr/>
        <a:lstStyle/>
        <a:p>
          <a:endParaRPr lang="tr-TR"/>
        </a:p>
      </dgm:t>
    </dgm:pt>
    <dgm:pt modelId="{440E9AF6-9A10-486B-AF21-871EDB47DE4C}" type="pres">
      <dgm:prSet presAssocID="{E5B271F2-5A94-4DE2-8B9C-2A2B926BA46A}" presName="connTx" presStyleLbl="parChTrans1D2" presStyleIdx="6" presStyleCnt="7"/>
      <dgm:spPr/>
      <dgm:t>
        <a:bodyPr/>
        <a:lstStyle/>
        <a:p>
          <a:endParaRPr lang="tr-TR"/>
        </a:p>
      </dgm:t>
    </dgm:pt>
    <dgm:pt modelId="{7AD19774-461C-4814-B4E0-6D6244ECB718}" type="pres">
      <dgm:prSet presAssocID="{EF7A0F08-FCFC-4CFF-89A5-1AADD0A4F4DF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6146DAE-CC66-4C87-A8BE-9FA5B700E310}" type="presOf" srcId="{0BFAF1C2-F472-454B-A4C4-894CD2716849}" destId="{B7A11473-155C-4054-BE34-207972EC7221}" srcOrd="0" destOrd="0" presId="urn:microsoft.com/office/officeart/2005/8/layout/radial1"/>
    <dgm:cxn modelId="{8DDF483C-FBCA-403E-A9FC-2C6CCA3D25B0}" srcId="{83BBF3C0-D520-4687-AA54-C7A81137ED0D}" destId="{A1DC72B4-3E7E-4DA4-AF70-A287DCB8FCEE}" srcOrd="1" destOrd="0" parTransId="{0BFAF1C2-F472-454B-A4C4-894CD2716849}" sibTransId="{9F8555A8-4BD9-4BE0-A125-820C26BE857A}"/>
    <dgm:cxn modelId="{E832749F-A5D8-4638-B086-FCC6570D79CC}" type="presOf" srcId="{0BFAF1C2-F472-454B-A4C4-894CD2716849}" destId="{F55DF2E5-A3FB-4504-8056-2F30DA761E5F}" srcOrd="1" destOrd="0" presId="urn:microsoft.com/office/officeart/2005/8/layout/radial1"/>
    <dgm:cxn modelId="{FA3ACB29-521D-4EC4-B685-8C74EDFB1F2A}" type="presOf" srcId="{03103924-8DDD-4752-AF02-3928D3B58891}" destId="{74669F31-F107-4509-B7B8-B36F1C9B711B}" srcOrd="1" destOrd="0" presId="urn:microsoft.com/office/officeart/2005/8/layout/radial1"/>
    <dgm:cxn modelId="{8946D3FD-CFE7-4E30-AD64-AA6FCF35FE2A}" type="presOf" srcId="{0DF79408-8BFE-41DA-B1B3-C6BF6C0F1931}" destId="{6FB22D88-478B-4728-BA96-7FAEBCCAF998}" srcOrd="0" destOrd="0" presId="urn:microsoft.com/office/officeart/2005/8/layout/radial1"/>
    <dgm:cxn modelId="{DF703D1C-A7AC-460A-A497-F4435112E69A}" type="presOf" srcId="{83BBF3C0-D520-4687-AA54-C7A81137ED0D}" destId="{92A78B98-61B3-418E-8D3A-BDA9FA62EDA6}" srcOrd="0" destOrd="0" presId="urn:microsoft.com/office/officeart/2005/8/layout/radial1"/>
    <dgm:cxn modelId="{9FDFA5D6-9540-43E7-BF45-0D1030FC8F43}" type="presOf" srcId="{662E819C-8E34-465C-80EA-D5F921AC76C6}" destId="{6B05DE2F-0723-46EF-84B1-0E91B1FC4E19}" srcOrd="1" destOrd="0" presId="urn:microsoft.com/office/officeart/2005/8/layout/radial1"/>
    <dgm:cxn modelId="{EBCE757A-90F3-4C9B-931E-72E341F5C264}" type="presOf" srcId="{38F8BAD8-9BFA-4E64-8767-C85E34F17E89}" destId="{F445D3C7-4899-4793-BBA4-5437D561936C}" srcOrd="0" destOrd="0" presId="urn:microsoft.com/office/officeart/2005/8/layout/radial1"/>
    <dgm:cxn modelId="{BCAF1E09-9370-47E2-920C-EE3FCC9BCE64}" type="presOf" srcId="{E5B271F2-5A94-4DE2-8B9C-2A2B926BA46A}" destId="{440E9AF6-9A10-486B-AF21-871EDB47DE4C}" srcOrd="1" destOrd="0" presId="urn:microsoft.com/office/officeart/2005/8/layout/radial1"/>
    <dgm:cxn modelId="{E40F63F6-DC43-481B-8E6F-499607282C56}" srcId="{A784BC96-4499-4B8B-A71B-4D9B619CE628}" destId="{83BBF3C0-D520-4687-AA54-C7A81137ED0D}" srcOrd="0" destOrd="0" parTransId="{4FCCFBB8-AEDE-4B8A-A349-61CB6DA1D672}" sibTransId="{5E328B4F-8A7F-496F-BE87-81F627F9A033}"/>
    <dgm:cxn modelId="{2E11F198-12E8-432F-BBC6-107805AC4571}" type="presOf" srcId="{048BB6D1-EE91-4216-8E64-4B0C12A24F85}" destId="{71C35665-E855-4D90-88A8-C2CBA570FBB7}" srcOrd="0" destOrd="0" presId="urn:microsoft.com/office/officeart/2005/8/layout/radial1"/>
    <dgm:cxn modelId="{DBD76C8F-308C-41AA-9422-5085B01BDB4E}" type="presOf" srcId="{A8E85F82-B2F5-4227-B836-96F27A0CD5EA}" destId="{2FDEE326-CFFB-4ED5-BEE3-F0F9ECA29989}" srcOrd="0" destOrd="0" presId="urn:microsoft.com/office/officeart/2005/8/layout/radial1"/>
    <dgm:cxn modelId="{700D1C66-6906-4D07-AEDF-21A4AF10D131}" type="presOf" srcId="{0551E8BD-B4F7-4D72-B814-FF9456712324}" destId="{743B87FD-58B7-40EE-AB54-97FAD09300BF}" srcOrd="0" destOrd="0" presId="urn:microsoft.com/office/officeart/2005/8/layout/radial1"/>
    <dgm:cxn modelId="{95259D93-EA98-4169-B364-901F4FB08CEF}" type="presOf" srcId="{E5B271F2-5A94-4DE2-8B9C-2A2B926BA46A}" destId="{2C2BA27D-D2CB-4B48-B3A8-84F1DD6C31E5}" srcOrd="0" destOrd="0" presId="urn:microsoft.com/office/officeart/2005/8/layout/radial1"/>
    <dgm:cxn modelId="{507F41F1-A289-4DEB-B727-D3140E85CE0E}" type="presOf" srcId="{A784BC96-4499-4B8B-A71B-4D9B619CE628}" destId="{ED4B76B7-DF22-42D8-B1C8-7EF1F0E1CFF1}" srcOrd="0" destOrd="0" presId="urn:microsoft.com/office/officeart/2005/8/layout/radial1"/>
    <dgm:cxn modelId="{1B696B56-7D03-4602-AA63-990E205B1CC6}" srcId="{83BBF3C0-D520-4687-AA54-C7A81137ED0D}" destId="{0DF79408-8BFE-41DA-B1B3-C6BF6C0F1931}" srcOrd="0" destOrd="0" parTransId="{A8E85F82-B2F5-4227-B836-96F27A0CD5EA}" sibTransId="{E0074C90-BD4D-458C-A35B-6299620D640A}"/>
    <dgm:cxn modelId="{720E6A73-AECC-4F95-B03A-8584FC630859}" srcId="{83BBF3C0-D520-4687-AA54-C7A81137ED0D}" destId="{1308B9E6-B6A4-492C-8F1D-CD4CD0A9C073}" srcOrd="2" destOrd="0" parTransId="{0551E8BD-B4F7-4D72-B814-FF9456712324}" sibTransId="{552046BE-62CA-460E-A4BE-57E13E0F8E08}"/>
    <dgm:cxn modelId="{E4B9BEAB-0FD4-44D4-8B5D-78AD43A169E9}" type="presOf" srcId="{A8E85F82-B2F5-4227-B836-96F27A0CD5EA}" destId="{C4756002-F26F-4F7C-BBF7-8B674BEC708B}" srcOrd="1" destOrd="0" presId="urn:microsoft.com/office/officeart/2005/8/layout/radial1"/>
    <dgm:cxn modelId="{67103FB8-62F0-41FF-8238-35C7B6CBF94F}" type="presOf" srcId="{03103924-8DDD-4752-AF02-3928D3B58891}" destId="{EB0BDCA6-330F-4C4C-9CEB-6BD7D8D50F05}" srcOrd="0" destOrd="0" presId="urn:microsoft.com/office/officeart/2005/8/layout/radial1"/>
    <dgm:cxn modelId="{51EC4606-A5F0-4D08-8DB2-A8781AC47F57}" type="presOf" srcId="{A1DC72B4-3E7E-4DA4-AF70-A287DCB8FCEE}" destId="{C513B02F-8FA4-4606-B915-140A8926A35B}" srcOrd="0" destOrd="0" presId="urn:microsoft.com/office/officeart/2005/8/layout/radial1"/>
    <dgm:cxn modelId="{BEEFF310-14B9-4695-B2C3-248113EF2180}" srcId="{83BBF3C0-D520-4687-AA54-C7A81137ED0D}" destId="{38F8BAD8-9BFA-4E64-8767-C85E34F17E89}" srcOrd="4" destOrd="0" parTransId="{B8FA1674-EE64-4788-9F44-06AAEDFC7EA5}" sibTransId="{41064644-0FBE-4B5B-9D27-950924E1D845}"/>
    <dgm:cxn modelId="{6BC7225C-1BDE-48EA-8763-F9A11ED51039}" type="presOf" srcId="{B8FA1674-EE64-4788-9F44-06AAEDFC7EA5}" destId="{DC27911A-1E17-4F88-AF51-ACF41D330B6C}" srcOrd="1" destOrd="0" presId="urn:microsoft.com/office/officeart/2005/8/layout/radial1"/>
    <dgm:cxn modelId="{7CD34080-52FB-45D0-846E-E1ED19987808}" srcId="{83BBF3C0-D520-4687-AA54-C7A81137ED0D}" destId="{63487866-DC5F-4415-B2B1-D357303EBCC7}" srcOrd="5" destOrd="0" parTransId="{03103924-8DDD-4752-AF02-3928D3B58891}" sibTransId="{DA66FCDF-CF1B-4262-B93D-5D92B1A5F9AC}"/>
    <dgm:cxn modelId="{A4DD2667-7A3E-40F3-B3A4-588453EC55F9}" type="presOf" srcId="{63487866-DC5F-4415-B2B1-D357303EBCC7}" destId="{5B40EFC5-A425-49CF-B71C-A36B5EA170C0}" srcOrd="0" destOrd="0" presId="urn:microsoft.com/office/officeart/2005/8/layout/radial1"/>
    <dgm:cxn modelId="{A11FE0A3-50A9-4800-9FD8-03F8CC113D29}" type="presOf" srcId="{EF7A0F08-FCFC-4CFF-89A5-1AADD0A4F4DF}" destId="{7AD19774-461C-4814-B4E0-6D6244ECB718}" srcOrd="0" destOrd="0" presId="urn:microsoft.com/office/officeart/2005/8/layout/radial1"/>
    <dgm:cxn modelId="{C3B9B7D1-B8DB-424D-AA10-C9EB8E1EEBD5}" type="presOf" srcId="{1308B9E6-B6A4-492C-8F1D-CD4CD0A9C073}" destId="{FEA469BB-816A-41CD-B3C1-15FA86D30D2B}" srcOrd="0" destOrd="0" presId="urn:microsoft.com/office/officeart/2005/8/layout/radial1"/>
    <dgm:cxn modelId="{9861CBBE-74EA-4B2D-84B8-C024F06EEF48}" srcId="{83BBF3C0-D520-4687-AA54-C7A81137ED0D}" destId="{048BB6D1-EE91-4216-8E64-4B0C12A24F85}" srcOrd="3" destOrd="0" parTransId="{662E819C-8E34-465C-80EA-D5F921AC76C6}" sibTransId="{36543D44-79E9-4F0F-A784-175F3CBFFAE4}"/>
    <dgm:cxn modelId="{EBBBBCE1-9638-46CA-8B81-D8FEE9A164CB}" srcId="{83BBF3C0-D520-4687-AA54-C7A81137ED0D}" destId="{EF7A0F08-FCFC-4CFF-89A5-1AADD0A4F4DF}" srcOrd="6" destOrd="0" parTransId="{E5B271F2-5A94-4DE2-8B9C-2A2B926BA46A}" sibTransId="{3B1D5815-DC7B-42E3-A686-C163D86A2714}"/>
    <dgm:cxn modelId="{56AE75F5-28A6-4EBD-B8B8-CCB372D5DB44}" type="presOf" srcId="{662E819C-8E34-465C-80EA-D5F921AC76C6}" destId="{52754477-AA62-4C1F-86D8-9D1E837C731C}" srcOrd="0" destOrd="0" presId="urn:microsoft.com/office/officeart/2005/8/layout/radial1"/>
    <dgm:cxn modelId="{719E8B7D-41B8-4C76-ABCD-551E92C9A5D2}" type="presOf" srcId="{B8FA1674-EE64-4788-9F44-06AAEDFC7EA5}" destId="{D54935A5-50B7-40E1-BF09-AE250183AC81}" srcOrd="0" destOrd="0" presId="urn:microsoft.com/office/officeart/2005/8/layout/radial1"/>
    <dgm:cxn modelId="{60791886-2796-4405-B099-F79E58874BA4}" type="presOf" srcId="{0551E8BD-B4F7-4D72-B814-FF9456712324}" destId="{98A44516-5B59-489C-B157-59505BA3CBAE}" srcOrd="1" destOrd="0" presId="urn:microsoft.com/office/officeart/2005/8/layout/radial1"/>
    <dgm:cxn modelId="{5C9EB59D-8578-46C3-9607-890FEA52D47E}" type="presParOf" srcId="{ED4B76B7-DF22-42D8-B1C8-7EF1F0E1CFF1}" destId="{92A78B98-61B3-418E-8D3A-BDA9FA62EDA6}" srcOrd="0" destOrd="0" presId="urn:microsoft.com/office/officeart/2005/8/layout/radial1"/>
    <dgm:cxn modelId="{9A804FAD-44B0-4A43-AEAB-9AFA07625784}" type="presParOf" srcId="{ED4B76B7-DF22-42D8-B1C8-7EF1F0E1CFF1}" destId="{2FDEE326-CFFB-4ED5-BEE3-F0F9ECA29989}" srcOrd="1" destOrd="0" presId="urn:microsoft.com/office/officeart/2005/8/layout/radial1"/>
    <dgm:cxn modelId="{25D1DDDA-D29E-4DA2-992F-C59D725FC8EF}" type="presParOf" srcId="{2FDEE326-CFFB-4ED5-BEE3-F0F9ECA29989}" destId="{C4756002-F26F-4F7C-BBF7-8B674BEC708B}" srcOrd="0" destOrd="0" presId="urn:microsoft.com/office/officeart/2005/8/layout/radial1"/>
    <dgm:cxn modelId="{E1D1E875-5D60-472D-A74C-4C54BA73AAC8}" type="presParOf" srcId="{ED4B76B7-DF22-42D8-B1C8-7EF1F0E1CFF1}" destId="{6FB22D88-478B-4728-BA96-7FAEBCCAF998}" srcOrd="2" destOrd="0" presId="urn:microsoft.com/office/officeart/2005/8/layout/radial1"/>
    <dgm:cxn modelId="{44EC695E-9D3A-4F9D-8B65-E997574F765C}" type="presParOf" srcId="{ED4B76B7-DF22-42D8-B1C8-7EF1F0E1CFF1}" destId="{B7A11473-155C-4054-BE34-207972EC7221}" srcOrd="3" destOrd="0" presId="urn:microsoft.com/office/officeart/2005/8/layout/radial1"/>
    <dgm:cxn modelId="{86857C94-1AE2-43C0-8843-B4E2B7A27703}" type="presParOf" srcId="{B7A11473-155C-4054-BE34-207972EC7221}" destId="{F55DF2E5-A3FB-4504-8056-2F30DA761E5F}" srcOrd="0" destOrd="0" presId="urn:microsoft.com/office/officeart/2005/8/layout/radial1"/>
    <dgm:cxn modelId="{F9910085-C18E-415F-8FBD-B0CCB5C60AB4}" type="presParOf" srcId="{ED4B76B7-DF22-42D8-B1C8-7EF1F0E1CFF1}" destId="{C513B02F-8FA4-4606-B915-140A8926A35B}" srcOrd="4" destOrd="0" presId="urn:microsoft.com/office/officeart/2005/8/layout/radial1"/>
    <dgm:cxn modelId="{9303CB6E-8EAD-4EF4-8F85-E9D8B8CD6D36}" type="presParOf" srcId="{ED4B76B7-DF22-42D8-B1C8-7EF1F0E1CFF1}" destId="{743B87FD-58B7-40EE-AB54-97FAD09300BF}" srcOrd="5" destOrd="0" presId="urn:microsoft.com/office/officeart/2005/8/layout/radial1"/>
    <dgm:cxn modelId="{0B371DC9-B82C-48B7-AF11-0617F24B1B4C}" type="presParOf" srcId="{743B87FD-58B7-40EE-AB54-97FAD09300BF}" destId="{98A44516-5B59-489C-B157-59505BA3CBAE}" srcOrd="0" destOrd="0" presId="urn:microsoft.com/office/officeart/2005/8/layout/radial1"/>
    <dgm:cxn modelId="{227FD7D7-84FF-43E4-BA56-9D51E79CE57A}" type="presParOf" srcId="{ED4B76B7-DF22-42D8-B1C8-7EF1F0E1CFF1}" destId="{FEA469BB-816A-41CD-B3C1-15FA86D30D2B}" srcOrd="6" destOrd="0" presId="urn:microsoft.com/office/officeart/2005/8/layout/radial1"/>
    <dgm:cxn modelId="{C9E9191E-F06C-44A4-B6F5-30F13BA1BDAE}" type="presParOf" srcId="{ED4B76B7-DF22-42D8-B1C8-7EF1F0E1CFF1}" destId="{52754477-AA62-4C1F-86D8-9D1E837C731C}" srcOrd="7" destOrd="0" presId="urn:microsoft.com/office/officeart/2005/8/layout/radial1"/>
    <dgm:cxn modelId="{FD7FD6AE-59DF-4520-B4CD-2F26F7FE1225}" type="presParOf" srcId="{52754477-AA62-4C1F-86D8-9D1E837C731C}" destId="{6B05DE2F-0723-46EF-84B1-0E91B1FC4E19}" srcOrd="0" destOrd="0" presId="urn:microsoft.com/office/officeart/2005/8/layout/radial1"/>
    <dgm:cxn modelId="{E4938DF5-E0DE-4F5A-98AE-EC6977C6D1A5}" type="presParOf" srcId="{ED4B76B7-DF22-42D8-B1C8-7EF1F0E1CFF1}" destId="{71C35665-E855-4D90-88A8-C2CBA570FBB7}" srcOrd="8" destOrd="0" presId="urn:microsoft.com/office/officeart/2005/8/layout/radial1"/>
    <dgm:cxn modelId="{C59C4566-EBE1-45EA-A00E-F671EBDA544C}" type="presParOf" srcId="{ED4B76B7-DF22-42D8-B1C8-7EF1F0E1CFF1}" destId="{D54935A5-50B7-40E1-BF09-AE250183AC81}" srcOrd="9" destOrd="0" presId="urn:microsoft.com/office/officeart/2005/8/layout/radial1"/>
    <dgm:cxn modelId="{23D4D062-E3D7-4A62-BF66-AC509CEB0F9A}" type="presParOf" srcId="{D54935A5-50B7-40E1-BF09-AE250183AC81}" destId="{DC27911A-1E17-4F88-AF51-ACF41D330B6C}" srcOrd="0" destOrd="0" presId="urn:microsoft.com/office/officeart/2005/8/layout/radial1"/>
    <dgm:cxn modelId="{8C05EEA3-D6F7-4287-97F6-E4ADB8255A43}" type="presParOf" srcId="{ED4B76B7-DF22-42D8-B1C8-7EF1F0E1CFF1}" destId="{F445D3C7-4899-4793-BBA4-5437D561936C}" srcOrd="10" destOrd="0" presId="urn:microsoft.com/office/officeart/2005/8/layout/radial1"/>
    <dgm:cxn modelId="{AACAF8C5-9B48-48AA-9469-B7CBBAC48BE9}" type="presParOf" srcId="{ED4B76B7-DF22-42D8-B1C8-7EF1F0E1CFF1}" destId="{EB0BDCA6-330F-4C4C-9CEB-6BD7D8D50F05}" srcOrd="11" destOrd="0" presId="urn:microsoft.com/office/officeart/2005/8/layout/radial1"/>
    <dgm:cxn modelId="{FAC3A4B2-B25D-4515-87AF-F4A4F314350E}" type="presParOf" srcId="{EB0BDCA6-330F-4C4C-9CEB-6BD7D8D50F05}" destId="{74669F31-F107-4509-B7B8-B36F1C9B711B}" srcOrd="0" destOrd="0" presId="urn:microsoft.com/office/officeart/2005/8/layout/radial1"/>
    <dgm:cxn modelId="{87E59B63-B2D2-46C6-AA08-B46F1BD4D06B}" type="presParOf" srcId="{ED4B76B7-DF22-42D8-B1C8-7EF1F0E1CFF1}" destId="{5B40EFC5-A425-49CF-B71C-A36B5EA170C0}" srcOrd="12" destOrd="0" presId="urn:microsoft.com/office/officeart/2005/8/layout/radial1"/>
    <dgm:cxn modelId="{31E1BF48-1284-4668-9AC5-546D075A6CD6}" type="presParOf" srcId="{ED4B76B7-DF22-42D8-B1C8-7EF1F0E1CFF1}" destId="{2C2BA27D-D2CB-4B48-B3A8-84F1DD6C31E5}" srcOrd="13" destOrd="0" presId="urn:microsoft.com/office/officeart/2005/8/layout/radial1"/>
    <dgm:cxn modelId="{C725B8E2-2F5E-4940-919D-E8FF0083D4E4}" type="presParOf" srcId="{2C2BA27D-D2CB-4B48-B3A8-84F1DD6C31E5}" destId="{440E9AF6-9A10-486B-AF21-871EDB47DE4C}" srcOrd="0" destOrd="0" presId="urn:microsoft.com/office/officeart/2005/8/layout/radial1"/>
    <dgm:cxn modelId="{65701F61-4F61-46AB-8961-442FB947C141}" type="presParOf" srcId="{ED4B76B7-DF22-42D8-B1C8-7EF1F0E1CFF1}" destId="{7AD19774-461C-4814-B4E0-6D6244ECB718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717C0F-ED71-46BB-A9BE-CA53C33D5F8E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81B6C527-CE77-4E10-95C0-C7770F5E616F}">
      <dgm:prSet phldrT="[Metin]"/>
      <dgm:spPr/>
      <dgm:t>
        <a:bodyPr/>
        <a:lstStyle/>
        <a:p>
          <a:r>
            <a:rPr lang="tr-TR" dirty="0" smtClean="0"/>
            <a:t>Çalışan</a:t>
          </a:r>
          <a:endParaRPr lang="tr-TR" dirty="0"/>
        </a:p>
      </dgm:t>
    </dgm:pt>
    <dgm:pt modelId="{8B56C492-5BEA-4DC3-96C0-647B50E25D92}" type="parTrans" cxnId="{43717465-6E03-4867-8E51-06620ADF124E}">
      <dgm:prSet/>
      <dgm:spPr/>
      <dgm:t>
        <a:bodyPr/>
        <a:lstStyle/>
        <a:p>
          <a:endParaRPr lang="tr-TR"/>
        </a:p>
      </dgm:t>
    </dgm:pt>
    <dgm:pt modelId="{373788FC-DBD7-4071-AF84-78F2F8AE399B}" type="sibTrans" cxnId="{43717465-6E03-4867-8E51-06620ADF124E}">
      <dgm:prSet/>
      <dgm:spPr/>
      <dgm:t>
        <a:bodyPr/>
        <a:lstStyle/>
        <a:p>
          <a:endParaRPr lang="tr-TR"/>
        </a:p>
      </dgm:t>
    </dgm:pt>
    <dgm:pt modelId="{8AD4DC1A-59C0-4D3A-A941-DCAEFDB8C94A}">
      <dgm:prSet phldrT="[Metin]"/>
      <dgm:spPr/>
      <dgm:t>
        <a:bodyPr/>
        <a:lstStyle/>
        <a:p>
          <a:r>
            <a:rPr lang="tr-TR" dirty="0" smtClean="0"/>
            <a:t>Yönetim</a:t>
          </a:r>
          <a:endParaRPr lang="tr-TR" dirty="0"/>
        </a:p>
      </dgm:t>
    </dgm:pt>
    <dgm:pt modelId="{A2F6EFF1-A5AC-4CCC-861E-9BCD7BA7D57D}" type="parTrans" cxnId="{3035AE06-2347-47DD-870B-43E935E13DE4}">
      <dgm:prSet/>
      <dgm:spPr/>
      <dgm:t>
        <a:bodyPr/>
        <a:lstStyle/>
        <a:p>
          <a:endParaRPr lang="tr-TR"/>
        </a:p>
      </dgm:t>
    </dgm:pt>
    <dgm:pt modelId="{A72FBA5A-142E-4E77-A4C0-7A1EC2425764}" type="sibTrans" cxnId="{3035AE06-2347-47DD-870B-43E935E13DE4}">
      <dgm:prSet/>
      <dgm:spPr/>
      <dgm:t>
        <a:bodyPr/>
        <a:lstStyle/>
        <a:p>
          <a:endParaRPr lang="tr-TR"/>
        </a:p>
      </dgm:t>
    </dgm:pt>
    <dgm:pt modelId="{416EC4DD-C72B-4EA0-9E08-252DD4EB47F1}">
      <dgm:prSet phldrT="[Metin]"/>
      <dgm:spPr/>
      <dgm:t>
        <a:bodyPr/>
        <a:lstStyle/>
        <a:p>
          <a:r>
            <a:rPr lang="tr-TR" dirty="0" smtClean="0"/>
            <a:t>Yozlaşma</a:t>
          </a:r>
        </a:p>
        <a:p>
          <a:r>
            <a:rPr lang="tr-TR" dirty="0" smtClean="0"/>
            <a:t>(özel çıkar, tercih, prestij veya belirli bir grubun çıkarı için kamusal gücü kullanarak ortaya koydukları her türlü davranış ve yöntemdir)</a:t>
          </a:r>
          <a:endParaRPr lang="tr-TR" dirty="0"/>
        </a:p>
      </dgm:t>
    </dgm:pt>
    <dgm:pt modelId="{CEC2ACD3-DED6-49C6-A1BB-777332B772D7}" type="parTrans" cxnId="{FAF72C09-835D-45A8-AB68-C2CFF901DF60}">
      <dgm:prSet/>
      <dgm:spPr/>
      <dgm:t>
        <a:bodyPr/>
        <a:lstStyle/>
        <a:p>
          <a:endParaRPr lang="tr-TR"/>
        </a:p>
      </dgm:t>
    </dgm:pt>
    <dgm:pt modelId="{150DFEA4-EA1A-4104-88EB-36D805C36A94}" type="sibTrans" cxnId="{FAF72C09-835D-45A8-AB68-C2CFF901DF60}">
      <dgm:prSet/>
      <dgm:spPr/>
      <dgm:t>
        <a:bodyPr/>
        <a:lstStyle/>
        <a:p>
          <a:endParaRPr lang="tr-TR"/>
        </a:p>
      </dgm:t>
    </dgm:pt>
    <dgm:pt modelId="{5524A14A-79A6-45AD-8E93-31F49F89B4BD}" type="pres">
      <dgm:prSet presAssocID="{E5717C0F-ED71-46BB-A9BE-CA53C33D5F8E}" presName="Name0" presStyleCnt="0">
        <dgm:presLayoutVars>
          <dgm:dir/>
          <dgm:resizeHandles val="exact"/>
        </dgm:presLayoutVars>
      </dgm:prSet>
      <dgm:spPr/>
    </dgm:pt>
    <dgm:pt modelId="{AC7E1FF1-1754-466C-B0C1-808CACC4069D}" type="pres">
      <dgm:prSet presAssocID="{E5717C0F-ED71-46BB-A9BE-CA53C33D5F8E}" presName="vNodes" presStyleCnt="0"/>
      <dgm:spPr/>
    </dgm:pt>
    <dgm:pt modelId="{53A0F812-225A-4BDD-886D-38B9E9B29927}" type="pres">
      <dgm:prSet presAssocID="{81B6C527-CE77-4E10-95C0-C7770F5E616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4E057F0-0613-4BBB-85D7-C97C316C7AE0}" type="pres">
      <dgm:prSet presAssocID="{373788FC-DBD7-4071-AF84-78F2F8AE399B}" presName="spacerT" presStyleCnt="0"/>
      <dgm:spPr/>
    </dgm:pt>
    <dgm:pt modelId="{25533571-A4DA-4B81-8591-EA93DDA19F4D}" type="pres">
      <dgm:prSet presAssocID="{373788FC-DBD7-4071-AF84-78F2F8AE399B}" presName="sibTrans" presStyleLbl="sibTrans2D1" presStyleIdx="0" presStyleCnt="2"/>
      <dgm:spPr/>
      <dgm:t>
        <a:bodyPr/>
        <a:lstStyle/>
        <a:p>
          <a:endParaRPr lang="tr-TR"/>
        </a:p>
      </dgm:t>
    </dgm:pt>
    <dgm:pt modelId="{C29F3198-4206-41A3-A218-7E1547ED3A3F}" type="pres">
      <dgm:prSet presAssocID="{373788FC-DBD7-4071-AF84-78F2F8AE399B}" presName="spacerB" presStyleCnt="0"/>
      <dgm:spPr/>
    </dgm:pt>
    <dgm:pt modelId="{9890B7C9-9526-44D6-9668-85F83339AE08}" type="pres">
      <dgm:prSet presAssocID="{8AD4DC1A-59C0-4D3A-A941-DCAEFDB8C94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9A96C3E-885E-4C37-83F1-4829AC1D45E6}" type="pres">
      <dgm:prSet presAssocID="{E5717C0F-ED71-46BB-A9BE-CA53C33D5F8E}" presName="sibTransLast" presStyleLbl="sibTrans2D1" presStyleIdx="1" presStyleCnt="2"/>
      <dgm:spPr/>
      <dgm:t>
        <a:bodyPr/>
        <a:lstStyle/>
        <a:p>
          <a:endParaRPr lang="tr-TR"/>
        </a:p>
      </dgm:t>
    </dgm:pt>
    <dgm:pt modelId="{3B0B33E5-BCFD-47EA-98D0-F690AEF6F522}" type="pres">
      <dgm:prSet presAssocID="{E5717C0F-ED71-46BB-A9BE-CA53C33D5F8E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9CADB4D7-6B7B-4C9A-B4E9-3ABB1F113039}" type="pres">
      <dgm:prSet presAssocID="{E5717C0F-ED71-46BB-A9BE-CA53C33D5F8E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3717465-6E03-4867-8E51-06620ADF124E}" srcId="{E5717C0F-ED71-46BB-A9BE-CA53C33D5F8E}" destId="{81B6C527-CE77-4E10-95C0-C7770F5E616F}" srcOrd="0" destOrd="0" parTransId="{8B56C492-5BEA-4DC3-96C0-647B50E25D92}" sibTransId="{373788FC-DBD7-4071-AF84-78F2F8AE399B}"/>
    <dgm:cxn modelId="{3035AE06-2347-47DD-870B-43E935E13DE4}" srcId="{E5717C0F-ED71-46BB-A9BE-CA53C33D5F8E}" destId="{8AD4DC1A-59C0-4D3A-A941-DCAEFDB8C94A}" srcOrd="1" destOrd="0" parTransId="{A2F6EFF1-A5AC-4CCC-861E-9BCD7BA7D57D}" sibTransId="{A72FBA5A-142E-4E77-A4C0-7A1EC2425764}"/>
    <dgm:cxn modelId="{895F3634-C85B-46A6-A0A9-1445667A7826}" type="presOf" srcId="{A72FBA5A-142E-4E77-A4C0-7A1EC2425764}" destId="{99A96C3E-885E-4C37-83F1-4829AC1D45E6}" srcOrd="0" destOrd="0" presId="urn:microsoft.com/office/officeart/2005/8/layout/equation2"/>
    <dgm:cxn modelId="{6015734A-19B3-4610-B07C-89BCE84A6BFD}" type="presOf" srcId="{416EC4DD-C72B-4EA0-9E08-252DD4EB47F1}" destId="{9CADB4D7-6B7B-4C9A-B4E9-3ABB1F113039}" srcOrd="0" destOrd="0" presId="urn:microsoft.com/office/officeart/2005/8/layout/equation2"/>
    <dgm:cxn modelId="{FAF72C09-835D-45A8-AB68-C2CFF901DF60}" srcId="{E5717C0F-ED71-46BB-A9BE-CA53C33D5F8E}" destId="{416EC4DD-C72B-4EA0-9E08-252DD4EB47F1}" srcOrd="2" destOrd="0" parTransId="{CEC2ACD3-DED6-49C6-A1BB-777332B772D7}" sibTransId="{150DFEA4-EA1A-4104-88EB-36D805C36A94}"/>
    <dgm:cxn modelId="{B3D0EF76-2A6B-476F-A0E6-8B0EEC343FFE}" type="presOf" srcId="{E5717C0F-ED71-46BB-A9BE-CA53C33D5F8E}" destId="{5524A14A-79A6-45AD-8E93-31F49F89B4BD}" srcOrd="0" destOrd="0" presId="urn:microsoft.com/office/officeart/2005/8/layout/equation2"/>
    <dgm:cxn modelId="{E6F45C09-230A-4496-9A53-CBF49C59AAEA}" type="presOf" srcId="{8AD4DC1A-59C0-4D3A-A941-DCAEFDB8C94A}" destId="{9890B7C9-9526-44D6-9668-85F83339AE08}" srcOrd="0" destOrd="0" presId="urn:microsoft.com/office/officeart/2005/8/layout/equation2"/>
    <dgm:cxn modelId="{BADE6DD2-8726-47D2-ADAD-ECAD0A49F8DE}" type="presOf" srcId="{81B6C527-CE77-4E10-95C0-C7770F5E616F}" destId="{53A0F812-225A-4BDD-886D-38B9E9B29927}" srcOrd="0" destOrd="0" presId="urn:microsoft.com/office/officeart/2005/8/layout/equation2"/>
    <dgm:cxn modelId="{3AD28335-5D2D-4E95-A8F2-F91AFD9E65FC}" type="presOf" srcId="{373788FC-DBD7-4071-AF84-78F2F8AE399B}" destId="{25533571-A4DA-4B81-8591-EA93DDA19F4D}" srcOrd="0" destOrd="0" presId="urn:microsoft.com/office/officeart/2005/8/layout/equation2"/>
    <dgm:cxn modelId="{E5CCC3C6-50C1-4E23-9B29-48676D411653}" type="presOf" srcId="{A72FBA5A-142E-4E77-A4C0-7A1EC2425764}" destId="{3B0B33E5-BCFD-47EA-98D0-F690AEF6F522}" srcOrd="1" destOrd="0" presId="urn:microsoft.com/office/officeart/2005/8/layout/equation2"/>
    <dgm:cxn modelId="{BAE68BE0-0918-4668-A431-A70BBEE0C72F}" type="presParOf" srcId="{5524A14A-79A6-45AD-8E93-31F49F89B4BD}" destId="{AC7E1FF1-1754-466C-B0C1-808CACC4069D}" srcOrd="0" destOrd="0" presId="urn:microsoft.com/office/officeart/2005/8/layout/equation2"/>
    <dgm:cxn modelId="{28ACE782-DE4A-4EC2-8378-B37FD4D30169}" type="presParOf" srcId="{AC7E1FF1-1754-466C-B0C1-808CACC4069D}" destId="{53A0F812-225A-4BDD-886D-38B9E9B29927}" srcOrd="0" destOrd="0" presId="urn:microsoft.com/office/officeart/2005/8/layout/equation2"/>
    <dgm:cxn modelId="{DFB2BB20-9702-4502-B349-1C8EE27C4582}" type="presParOf" srcId="{AC7E1FF1-1754-466C-B0C1-808CACC4069D}" destId="{64E057F0-0613-4BBB-85D7-C97C316C7AE0}" srcOrd="1" destOrd="0" presId="urn:microsoft.com/office/officeart/2005/8/layout/equation2"/>
    <dgm:cxn modelId="{70673FE2-3AD0-4460-B0CF-2C6AAC850B55}" type="presParOf" srcId="{AC7E1FF1-1754-466C-B0C1-808CACC4069D}" destId="{25533571-A4DA-4B81-8591-EA93DDA19F4D}" srcOrd="2" destOrd="0" presId="urn:microsoft.com/office/officeart/2005/8/layout/equation2"/>
    <dgm:cxn modelId="{31E106CE-2DCD-42DF-87CC-BAE0502035B8}" type="presParOf" srcId="{AC7E1FF1-1754-466C-B0C1-808CACC4069D}" destId="{C29F3198-4206-41A3-A218-7E1547ED3A3F}" srcOrd="3" destOrd="0" presId="urn:microsoft.com/office/officeart/2005/8/layout/equation2"/>
    <dgm:cxn modelId="{6254A33A-8574-4476-809A-366E85053751}" type="presParOf" srcId="{AC7E1FF1-1754-466C-B0C1-808CACC4069D}" destId="{9890B7C9-9526-44D6-9668-85F83339AE08}" srcOrd="4" destOrd="0" presId="urn:microsoft.com/office/officeart/2005/8/layout/equation2"/>
    <dgm:cxn modelId="{63700CF0-4E3F-4817-95FB-B7AC0967F2A7}" type="presParOf" srcId="{5524A14A-79A6-45AD-8E93-31F49F89B4BD}" destId="{99A96C3E-885E-4C37-83F1-4829AC1D45E6}" srcOrd="1" destOrd="0" presId="urn:microsoft.com/office/officeart/2005/8/layout/equation2"/>
    <dgm:cxn modelId="{549F101A-582D-44E4-B89A-21DF74C3B2BF}" type="presParOf" srcId="{99A96C3E-885E-4C37-83F1-4829AC1D45E6}" destId="{3B0B33E5-BCFD-47EA-98D0-F690AEF6F522}" srcOrd="0" destOrd="0" presId="urn:microsoft.com/office/officeart/2005/8/layout/equation2"/>
    <dgm:cxn modelId="{B5DD1425-CABC-4D33-A2B3-D17952B548FC}" type="presParOf" srcId="{5524A14A-79A6-45AD-8E93-31F49F89B4BD}" destId="{9CADB4D7-6B7B-4C9A-B4E9-3ABB1F113039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2294F5-AE55-4927-BC9E-7FE60F4A39B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A1546C3-7582-4114-8533-1EF9396466D1}">
      <dgm:prSet phldrT="[Metin]"/>
      <dgm:spPr/>
      <dgm:t>
        <a:bodyPr/>
        <a:lstStyle/>
        <a:p>
          <a:r>
            <a:rPr lang="tr-TR" dirty="0" smtClean="0"/>
            <a:t>Değerler</a:t>
          </a:r>
          <a:endParaRPr lang="tr-TR" dirty="0"/>
        </a:p>
      </dgm:t>
    </dgm:pt>
    <dgm:pt modelId="{2C06510B-62CB-442F-9BD5-59622F987D47}" type="parTrans" cxnId="{D29B701C-9863-4D21-B5E5-6DF6B6DA991B}">
      <dgm:prSet/>
      <dgm:spPr/>
      <dgm:t>
        <a:bodyPr/>
        <a:lstStyle/>
        <a:p>
          <a:endParaRPr lang="tr-TR"/>
        </a:p>
      </dgm:t>
    </dgm:pt>
    <dgm:pt modelId="{4EE847F7-18E7-40D6-99B4-8797BCAF2E8F}" type="sibTrans" cxnId="{D29B701C-9863-4D21-B5E5-6DF6B6DA991B}">
      <dgm:prSet/>
      <dgm:spPr/>
      <dgm:t>
        <a:bodyPr/>
        <a:lstStyle/>
        <a:p>
          <a:endParaRPr lang="tr-TR"/>
        </a:p>
      </dgm:t>
    </dgm:pt>
    <dgm:pt modelId="{CA1EC498-DCE3-4813-8CD1-B3C5A50D3F9D}">
      <dgm:prSet phldrT="[Metin]"/>
      <dgm:spPr/>
      <dgm:t>
        <a:bodyPr/>
        <a:lstStyle/>
        <a:p>
          <a:r>
            <a:rPr lang="tr-TR" dirty="0" smtClean="0"/>
            <a:t>Dini</a:t>
          </a:r>
          <a:endParaRPr lang="tr-TR" dirty="0"/>
        </a:p>
      </dgm:t>
    </dgm:pt>
    <dgm:pt modelId="{9E25184E-CED6-4820-A2CD-A08C0B67215C}" type="parTrans" cxnId="{E4061300-5C0E-4187-AB19-42E73AF33526}">
      <dgm:prSet/>
      <dgm:spPr/>
      <dgm:t>
        <a:bodyPr/>
        <a:lstStyle/>
        <a:p>
          <a:endParaRPr lang="tr-TR"/>
        </a:p>
      </dgm:t>
    </dgm:pt>
    <dgm:pt modelId="{FBA457E0-FE7B-4059-8C32-0FEF88EE466A}" type="sibTrans" cxnId="{E4061300-5C0E-4187-AB19-42E73AF33526}">
      <dgm:prSet/>
      <dgm:spPr/>
      <dgm:t>
        <a:bodyPr/>
        <a:lstStyle/>
        <a:p>
          <a:endParaRPr lang="tr-TR"/>
        </a:p>
      </dgm:t>
    </dgm:pt>
    <dgm:pt modelId="{D5F0944D-CB4F-4B41-A783-B97E15525B5E}">
      <dgm:prSet phldrT="[Metin]"/>
      <dgm:spPr/>
      <dgm:t>
        <a:bodyPr/>
        <a:lstStyle/>
        <a:p>
          <a:r>
            <a:rPr lang="tr-TR" dirty="0" smtClean="0"/>
            <a:t>Kültürel</a:t>
          </a:r>
          <a:endParaRPr lang="tr-TR" dirty="0"/>
        </a:p>
      </dgm:t>
    </dgm:pt>
    <dgm:pt modelId="{3A408FA8-F5E2-44EF-84D4-77F6BD5D7874}" type="parTrans" cxnId="{A6D0B050-1660-4207-B04C-5BD57B68F6B3}">
      <dgm:prSet/>
      <dgm:spPr/>
      <dgm:t>
        <a:bodyPr/>
        <a:lstStyle/>
        <a:p>
          <a:endParaRPr lang="tr-TR"/>
        </a:p>
      </dgm:t>
    </dgm:pt>
    <dgm:pt modelId="{8C823046-9BF4-418E-8221-7BF0C6E801B3}" type="sibTrans" cxnId="{A6D0B050-1660-4207-B04C-5BD57B68F6B3}">
      <dgm:prSet/>
      <dgm:spPr/>
      <dgm:t>
        <a:bodyPr/>
        <a:lstStyle/>
        <a:p>
          <a:endParaRPr lang="tr-TR"/>
        </a:p>
      </dgm:t>
    </dgm:pt>
    <dgm:pt modelId="{654CD2BA-F26A-4087-A417-69FB2C330FE9}">
      <dgm:prSet phldrT="[Metin]"/>
      <dgm:spPr/>
      <dgm:t>
        <a:bodyPr/>
        <a:lstStyle/>
        <a:p>
          <a:r>
            <a:rPr lang="tr-TR" dirty="0" smtClean="0"/>
            <a:t>Siyasi</a:t>
          </a:r>
          <a:endParaRPr lang="tr-TR" dirty="0"/>
        </a:p>
      </dgm:t>
    </dgm:pt>
    <dgm:pt modelId="{BE53B079-C830-4F4D-B67A-3E4CAF64007D}" type="parTrans" cxnId="{BC841A37-F600-4AA2-AFDE-F05E422FBE1B}">
      <dgm:prSet/>
      <dgm:spPr/>
      <dgm:t>
        <a:bodyPr/>
        <a:lstStyle/>
        <a:p>
          <a:endParaRPr lang="tr-TR"/>
        </a:p>
      </dgm:t>
    </dgm:pt>
    <dgm:pt modelId="{8E27A655-EB85-4424-A36B-FE7F69429AD8}" type="sibTrans" cxnId="{BC841A37-F600-4AA2-AFDE-F05E422FBE1B}">
      <dgm:prSet/>
      <dgm:spPr/>
      <dgm:t>
        <a:bodyPr/>
        <a:lstStyle/>
        <a:p>
          <a:endParaRPr lang="tr-TR"/>
        </a:p>
      </dgm:t>
    </dgm:pt>
    <dgm:pt modelId="{6A2F8FF7-49B0-462F-82EE-DB16612CDF7D}">
      <dgm:prSet/>
      <dgm:spPr/>
      <dgm:t>
        <a:bodyPr/>
        <a:lstStyle/>
        <a:p>
          <a:r>
            <a:rPr lang="tr-TR" dirty="0" smtClean="0"/>
            <a:t>Etik</a:t>
          </a:r>
          <a:endParaRPr lang="tr-TR" dirty="0"/>
        </a:p>
      </dgm:t>
    </dgm:pt>
    <dgm:pt modelId="{F88B1438-0A3C-4330-A570-1822B4A71588}" type="parTrans" cxnId="{CC91EF20-427F-43C9-8FEF-C1A883C65042}">
      <dgm:prSet/>
      <dgm:spPr/>
    </dgm:pt>
    <dgm:pt modelId="{86CB64B5-51A0-4528-8224-0DE6B75EE38C}" type="sibTrans" cxnId="{CC91EF20-427F-43C9-8FEF-C1A883C65042}">
      <dgm:prSet/>
      <dgm:spPr/>
    </dgm:pt>
    <dgm:pt modelId="{AD3B593D-CA21-46EC-96DD-AC0BBA796EAF}" type="pres">
      <dgm:prSet presAssocID="{C62294F5-AE55-4927-BC9E-7FE60F4A39B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E37C2B6C-5828-4361-9515-64E5C0002AE3}" type="pres">
      <dgm:prSet presAssocID="{7A1546C3-7582-4114-8533-1EF9396466D1}" presName="hierRoot1" presStyleCnt="0">
        <dgm:presLayoutVars>
          <dgm:hierBranch val="init"/>
        </dgm:presLayoutVars>
      </dgm:prSet>
      <dgm:spPr/>
    </dgm:pt>
    <dgm:pt modelId="{9A8722C5-E196-4FC8-9DE2-5BF1FE97C966}" type="pres">
      <dgm:prSet presAssocID="{7A1546C3-7582-4114-8533-1EF9396466D1}" presName="rootComposite1" presStyleCnt="0"/>
      <dgm:spPr/>
    </dgm:pt>
    <dgm:pt modelId="{B6A14162-3FDD-4588-B55F-BC99BE9DEDD3}" type="pres">
      <dgm:prSet presAssocID="{7A1546C3-7582-4114-8533-1EF9396466D1}" presName="rootText1" presStyleLbl="node0" presStyleIdx="0" presStyleCnt="1" custLinFactNeighborX="-879" custLinFactNeighborY="-310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3B4A936-1864-48D4-B51A-E8F316773FD2}" type="pres">
      <dgm:prSet presAssocID="{7A1546C3-7582-4114-8533-1EF9396466D1}" presName="rootConnector1" presStyleLbl="node1" presStyleIdx="0" presStyleCnt="0"/>
      <dgm:spPr/>
      <dgm:t>
        <a:bodyPr/>
        <a:lstStyle/>
        <a:p>
          <a:endParaRPr lang="tr-TR"/>
        </a:p>
      </dgm:t>
    </dgm:pt>
    <dgm:pt modelId="{65B9E510-7434-4366-80FC-ED98DFB7877C}" type="pres">
      <dgm:prSet presAssocID="{7A1546C3-7582-4114-8533-1EF9396466D1}" presName="hierChild2" presStyleCnt="0"/>
      <dgm:spPr/>
    </dgm:pt>
    <dgm:pt modelId="{53D4BC9A-1DB0-434A-9237-670F0D28A0EF}" type="pres">
      <dgm:prSet presAssocID="{9E25184E-CED6-4820-A2CD-A08C0B67215C}" presName="Name37" presStyleLbl="parChTrans1D2" presStyleIdx="0" presStyleCnt="4"/>
      <dgm:spPr/>
      <dgm:t>
        <a:bodyPr/>
        <a:lstStyle/>
        <a:p>
          <a:endParaRPr lang="tr-TR"/>
        </a:p>
      </dgm:t>
    </dgm:pt>
    <dgm:pt modelId="{A5490B99-B1AB-46EC-99D6-249215C51AFC}" type="pres">
      <dgm:prSet presAssocID="{CA1EC498-DCE3-4813-8CD1-B3C5A50D3F9D}" presName="hierRoot2" presStyleCnt="0">
        <dgm:presLayoutVars>
          <dgm:hierBranch val="init"/>
        </dgm:presLayoutVars>
      </dgm:prSet>
      <dgm:spPr/>
    </dgm:pt>
    <dgm:pt modelId="{8E6AC072-4B98-465D-817F-8C78B8A552E5}" type="pres">
      <dgm:prSet presAssocID="{CA1EC498-DCE3-4813-8CD1-B3C5A50D3F9D}" presName="rootComposite" presStyleCnt="0"/>
      <dgm:spPr/>
    </dgm:pt>
    <dgm:pt modelId="{1D80582A-2385-4B43-9ED2-905665174831}" type="pres">
      <dgm:prSet presAssocID="{CA1EC498-DCE3-4813-8CD1-B3C5A50D3F9D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9581782-D694-4B66-88E6-A41DBD36810D}" type="pres">
      <dgm:prSet presAssocID="{CA1EC498-DCE3-4813-8CD1-B3C5A50D3F9D}" presName="rootConnector" presStyleLbl="node2" presStyleIdx="0" presStyleCnt="4"/>
      <dgm:spPr/>
      <dgm:t>
        <a:bodyPr/>
        <a:lstStyle/>
        <a:p>
          <a:endParaRPr lang="tr-TR"/>
        </a:p>
      </dgm:t>
    </dgm:pt>
    <dgm:pt modelId="{C5D2FB8F-7C85-46E0-ACC2-9F38381E6216}" type="pres">
      <dgm:prSet presAssocID="{CA1EC498-DCE3-4813-8CD1-B3C5A50D3F9D}" presName="hierChild4" presStyleCnt="0"/>
      <dgm:spPr/>
    </dgm:pt>
    <dgm:pt modelId="{349051C4-7A4B-470C-9BF5-FB2E4F671796}" type="pres">
      <dgm:prSet presAssocID="{CA1EC498-DCE3-4813-8CD1-B3C5A50D3F9D}" presName="hierChild5" presStyleCnt="0"/>
      <dgm:spPr/>
    </dgm:pt>
    <dgm:pt modelId="{3307CE9B-2E72-4346-AB81-4730DA8638CF}" type="pres">
      <dgm:prSet presAssocID="{3A408FA8-F5E2-44EF-84D4-77F6BD5D7874}" presName="Name37" presStyleLbl="parChTrans1D2" presStyleIdx="1" presStyleCnt="4"/>
      <dgm:spPr/>
      <dgm:t>
        <a:bodyPr/>
        <a:lstStyle/>
        <a:p>
          <a:endParaRPr lang="tr-TR"/>
        </a:p>
      </dgm:t>
    </dgm:pt>
    <dgm:pt modelId="{05F9FD68-ED2C-4B58-BE40-19E0591DA6C3}" type="pres">
      <dgm:prSet presAssocID="{D5F0944D-CB4F-4B41-A783-B97E15525B5E}" presName="hierRoot2" presStyleCnt="0">
        <dgm:presLayoutVars>
          <dgm:hierBranch val="init"/>
        </dgm:presLayoutVars>
      </dgm:prSet>
      <dgm:spPr/>
    </dgm:pt>
    <dgm:pt modelId="{D0D41EA6-F717-4C90-8A18-3ED4EDA53E8A}" type="pres">
      <dgm:prSet presAssocID="{D5F0944D-CB4F-4B41-A783-B97E15525B5E}" presName="rootComposite" presStyleCnt="0"/>
      <dgm:spPr/>
    </dgm:pt>
    <dgm:pt modelId="{2FA9D74C-0C7F-4675-83AB-5ED1720A5EDA}" type="pres">
      <dgm:prSet presAssocID="{D5F0944D-CB4F-4B41-A783-B97E15525B5E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E95DA7F-46B9-4C05-A797-1CFF9CFC2909}" type="pres">
      <dgm:prSet presAssocID="{D5F0944D-CB4F-4B41-A783-B97E15525B5E}" presName="rootConnector" presStyleLbl="node2" presStyleIdx="1" presStyleCnt="4"/>
      <dgm:spPr/>
      <dgm:t>
        <a:bodyPr/>
        <a:lstStyle/>
        <a:p>
          <a:endParaRPr lang="tr-TR"/>
        </a:p>
      </dgm:t>
    </dgm:pt>
    <dgm:pt modelId="{469A58BF-DFF2-4BCA-8582-91C17FCCBEAB}" type="pres">
      <dgm:prSet presAssocID="{D5F0944D-CB4F-4B41-A783-B97E15525B5E}" presName="hierChild4" presStyleCnt="0"/>
      <dgm:spPr/>
    </dgm:pt>
    <dgm:pt modelId="{D4956686-7B7A-454D-BEF5-3EAAFB50700C}" type="pres">
      <dgm:prSet presAssocID="{D5F0944D-CB4F-4B41-A783-B97E15525B5E}" presName="hierChild5" presStyleCnt="0"/>
      <dgm:spPr/>
    </dgm:pt>
    <dgm:pt modelId="{DE5E86B7-4EE9-4120-A8A7-06A02C5B88F9}" type="pres">
      <dgm:prSet presAssocID="{BE53B079-C830-4F4D-B67A-3E4CAF64007D}" presName="Name37" presStyleLbl="parChTrans1D2" presStyleIdx="2" presStyleCnt="4"/>
      <dgm:spPr/>
      <dgm:t>
        <a:bodyPr/>
        <a:lstStyle/>
        <a:p>
          <a:endParaRPr lang="tr-TR"/>
        </a:p>
      </dgm:t>
    </dgm:pt>
    <dgm:pt modelId="{912029AD-6D7E-4A57-89A9-E32DD84EBA95}" type="pres">
      <dgm:prSet presAssocID="{654CD2BA-F26A-4087-A417-69FB2C330FE9}" presName="hierRoot2" presStyleCnt="0">
        <dgm:presLayoutVars>
          <dgm:hierBranch val="init"/>
        </dgm:presLayoutVars>
      </dgm:prSet>
      <dgm:spPr/>
    </dgm:pt>
    <dgm:pt modelId="{ABD8703D-6E8D-45E9-B88D-1810905C1C14}" type="pres">
      <dgm:prSet presAssocID="{654CD2BA-F26A-4087-A417-69FB2C330FE9}" presName="rootComposite" presStyleCnt="0"/>
      <dgm:spPr/>
    </dgm:pt>
    <dgm:pt modelId="{85FEBFA1-8745-47D5-A1E9-A0C7148CC495}" type="pres">
      <dgm:prSet presAssocID="{654CD2BA-F26A-4087-A417-69FB2C330FE9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0BF2E95-B9E5-483D-84DB-7934E97153D7}" type="pres">
      <dgm:prSet presAssocID="{654CD2BA-F26A-4087-A417-69FB2C330FE9}" presName="rootConnector" presStyleLbl="node2" presStyleIdx="2" presStyleCnt="4"/>
      <dgm:spPr/>
      <dgm:t>
        <a:bodyPr/>
        <a:lstStyle/>
        <a:p>
          <a:endParaRPr lang="tr-TR"/>
        </a:p>
      </dgm:t>
    </dgm:pt>
    <dgm:pt modelId="{D2F70D5C-12F6-477F-AF29-052B3BC63D60}" type="pres">
      <dgm:prSet presAssocID="{654CD2BA-F26A-4087-A417-69FB2C330FE9}" presName="hierChild4" presStyleCnt="0"/>
      <dgm:spPr/>
    </dgm:pt>
    <dgm:pt modelId="{5A1990A3-BF59-44FB-AE59-98608298BEC7}" type="pres">
      <dgm:prSet presAssocID="{654CD2BA-F26A-4087-A417-69FB2C330FE9}" presName="hierChild5" presStyleCnt="0"/>
      <dgm:spPr/>
    </dgm:pt>
    <dgm:pt modelId="{A1147E94-6B4C-4A6F-B915-63595DA47DAD}" type="pres">
      <dgm:prSet presAssocID="{F88B1438-0A3C-4330-A570-1822B4A71588}" presName="Name37" presStyleLbl="parChTrans1D2" presStyleIdx="3" presStyleCnt="4"/>
      <dgm:spPr/>
    </dgm:pt>
    <dgm:pt modelId="{2581286F-2D32-4852-871F-193319DC9F6D}" type="pres">
      <dgm:prSet presAssocID="{6A2F8FF7-49B0-462F-82EE-DB16612CDF7D}" presName="hierRoot2" presStyleCnt="0">
        <dgm:presLayoutVars>
          <dgm:hierBranch val="init"/>
        </dgm:presLayoutVars>
      </dgm:prSet>
      <dgm:spPr/>
    </dgm:pt>
    <dgm:pt modelId="{2D9A961C-1839-4B0A-934F-47CF9B20876F}" type="pres">
      <dgm:prSet presAssocID="{6A2F8FF7-49B0-462F-82EE-DB16612CDF7D}" presName="rootComposite" presStyleCnt="0"/>
      <dgm:spPr/>
    </dgm:pt>
    <dgm:pt modelId="{07D117A3-14F8-4F65-BF3D-5B0908674D5C}" type="pres">
      <dgm:prSet presAssocID="{6A2F8FF7-49B0-462F-82EE-DB16612CDF7D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43E03F8-07F2-4CA3-B909-9C77360AA4A0}" type="pres">
      <dgm:prSet presAssocID="{6A2F8FF7-49B0-462F-82EE-DB16612CDF7D}" presName="rootConnector" presStyleLbl="node2" presStyleIdx="3" presStyleCnt="4"/>
      <dgm:spPr/>
      <dgm:t>
        <a:bodyPr/>
        <a:lstStyle/>
        <a:p>
          <a:endParaRPr lang="tr-TR"/>
        </a:p>
      </dgm:t>
    </dgm:pt>
    <dgm:pt modelId="{A5FBD77F-5516-472A-98DF-AD63BF467C54}" type="pres">
      <dgm:prSet presAssocID="{6A2F8FF7-49B0-462F-82EE-DB16612CDF7D}" presName="hierChild4" presStyleCnt="0"/>
      <dgm:spPr/>
    </dgm:pt>
    <dgm:pt modelId="{C55CE059-4691-4E21-BA3A-82422864D491}" type="pres">
      <dgm:prSet presAssocID="{6A2F8FF7-49B0-462F-82EE-DB16612CDF7D}" presName="hierChild5" presStyleCnt="0"/>
      <dgm:spPr/>
    </dgm:pt>
    <dgm:pt modelId="{67054689-50F1-4D1F-BA21-E6FF6DF66335}" type="pres">
      <dgm:prSet presAssocID="{7A1546C3-7582-4114-8533-1EF9396466D1}" presName="hierChild3" presStyleCnt="0"/>
      <dgm:spPr/>
    </dgm:pt>
  </dgm:ptLst>
  <dgm:cxnLst>
    <dgm:cxn modelId="{E4061300-5C0E-4187-AB19-42E73AF33526}" srcId="{7A1546C3-7582-4114-8533-1EF9396466D1}" destId="{CA1EC498-DCE3-4813-8CD1-B3C5A50D3F9D}" srcOrd="0" destOrd="0" parTransId="{9E25184E-CED6-4820-A2CD-A08C0B67215C}" sibTransId="{FBA457E0-FE7B-4059-8C32-0FEF88EE466A}"/>
    <dgm:cxn modelId="{9908E54D-4CB3-41D2-AE24-B88CB0ED6CC2}" type="presOf" srcId="{7A1546C3-7582-4114-8533-1EF9396466D1}" destId="{13B4A936-1864-48D4-B51A-E8F316773FD2}" srcOrd="1" destOrd="0" presId="urn:microsoft.com/office/officeart/2005/8/layout/orgChart1"/>
    <dgm:cxn modelId="{A6D0B050-1660-4207-B04C-5BD57B68F6B3}" srcId="{7A1546C3-7582-4114-8533-1EF9396466D1}" destId="{D5F0944D-CB4F-4B41-A783-B97E15525B5E}" srcOrd="1" destOrd="0" parTransId="{3A408FA8-F5E2-44EF-84D4-77F6BD5D7874}" sibTransId="{8C823046-9BF4-418E-8221-7BF0C6E801B3}"/>
    <dgm:cxn modelId="{7ED7C8D3-A1B6-4235-957F-5EA7C8AF4599}" type="presOf" srcId="{9E25184E-CED6-4820-A2CD-A08C0B67215C}" destId="{53D4BC9A-1DB0-434A-9237-670F0D28A0EF}" srcOrd="0" destOrd="0" presId="urn:microsoft.com/office/officeart/2005/8/layout/orgChart1"/>
    <dgm:cxn modelId="{3D4B3B65-45B6-457B-AB7D-ACE5E8DC6CA0}" type="presOf" srcId="{3A408FA8-F5E2-44EF-84D4-77F6BD5D7874}" destId="{3307CE9B-2E72-4346-AB81-4730DA8638CF}" srcOrd="0" destOrd="0" presId="urn:microsoft.com/office/officeart/2005/8/layout/orgChart1"/>
    <dgm:cxn modelId="{3914CFF1-698C-4F00-B7FB-99645BA5D305}" type="presOf" srcId="{D5F0944D-CB4F-4B41-A783-B97E15525B5E}" destId="{2FA9D74C-0C7F-4675-83AB-5ED1720A5EDA}" srcOrd="0" destOrd="0" presId="urn:microsoft.com/office/officeart/2005/8/layout/orgChart1"/>
    <dgm:cxn modelId="{D29B701C-9863-4D21-B5E5-6DF6B6DA991B}" srcId="{C62294F5-AE55-4927-BC9E-7FE60F4A39B7}" destId="{7A1546C3-7582-4114-8533-1EF9396466D1}" srcOrd="0" destOrd="0" parTransId="{2C06510B-62CB-442F-9BD5-59622F987D47}" sibTransId="{4EE847F7-18E7-40D6-99B4-8797BCAF2E8F}"/>
    <dgm:cxn modelId="{2ADE93C5-94C4-457B-A0F0-AA1467123196}" type="presOf" srcId="{654CD2BA-F26A-4087-A417-69FB2C330FE9}" destId="{85FEBFA1-8745-47D5-A1E9-A0C7148CC495}" srcOrd="0" destOrd="0" presId="urn:microsoft.com/office/officeart/2005/8/layout/orgChart1"/>
    <dgm:cxn modelId="{5269401D-B2A7-4D2C-ABBC-0EB8A34BB1AD}" type="presOf" srcId="{BE53B079-C830-4F4D-B67A-3E4CAF64007D}" destId="{DE5E86B7-4EE9-4120-A8A7-06A02C5B88F9}" srcOrd="0" destOrd="0" presId="urn:microsoft.com/office/officeart/2005/8/layout/orgChart1"/>
    <dgm:cxn modelId="{CC3AEF35-630E-497A-A143-F4413A95DEB3}" type="presOf" srcId="{F88B1438-0A3C-4330-A570-1822B4A71588}" destId="{A1147E94-6B4C-4A6F-B915-63595DA47DAD}" srcOrd="0" destOrd="0" presId="urn:microsoft.com/office/officeart/2005/8/layout/orgChart1"/>
    <dgm:cxn modelId="{74EB218D-C0C6-45A1-83BE-3672414A87AD}" type="presOf" srcId="{C62294F5-AE55-4927-BC9E-7FE60F4A39B7}" destId="{AD3B593D-CA21-46EC-96DD-AC0BBA796EAF}" srcOrd="0" destOrd="0" presId="urn:microsoft.com/office/officeart/2005/8/layout/orgChart1"/>
    <dgm:cxn modelId="{BC841A37-F600-4AA2-AFDE-F05E422FBE1B}" srcId="{7A1546C3-7582-4114-8533-1EF9396466D1}" destId="{654CD2BA-F26A-4087-A417-69FB2C330FE9}" srcOrd="2" destOrd="0" parTransId="{BE53B079-C830-4F4D-B67A-3E4CAF64007D}" sibTransId="{8E27A655-EB85-4424-A36B-FE7F69429AD8}"/>
    <dgm:cxn modelId="{8DF73BF0-AE9E-4ECF-82E7-CE2EBA88D44A}" type="presOf" srcId="{6A2F8FF7-49B0-462F-82EE-DB16612CDF7D}" destId="{B43E03F8-07F2-4CA3-B909-9C77360AA4A0}" srcOrd="1" destOrd="0" presId="urn:microsoft.com/office/officeart/2005/8/layout/orgChart1"/>
    <dgm:cxn modelId="{B038DC1E-777C-4ED7-B3D6-33ED8271CE64}" type="presOf" srcId="{CA1EC498-DCE3-4813-8CD1-B3C5A50D3F9D}" destId="{1D80582A-2385-4B43-9ED2-905665174831}" srcOrd="0" destOrd="0" presId="urn:microsoft.com/office/officeart/2005/8/layout/orgChart1"/>
    <dgm:cxn modelId="{639D4715-582D-4809-95BF-AEE800401AAB}" type="presOf" srcId="{CA1EC498-DCE3-4813-8CD1-B3C5A50D3F9D}" destId="{09581782-D694-4B66-88E6-A41DBD36810D}" srcOrd="1" destOrd="0" presId="urn:microsoft.com/office/officeart/2005/8/layout/orgChart1"/>
    <dgm:cxn modelId="{EA9C6CBE-4F02-44F3-96A7-8A78D39EAF4A}" type="presOf" srcId="{D5F0944D-CB4F-4B41-A783-B97E15525B5E}" destId="{BE95DA7F-46B9-4C05-A797-1CFF9CFC2909}" srcOrd="1" destOrd="0" presId="urn:microsoft.com/office/officeart/2005/8/layout/orgChart1"/>
    <dgm:cxn modelId="{304F70F5-9518-42D3-AED3-7207A37348EA}" type="presOf" srcId="{7A1546C3-7582-4114-8533-1EF9396466D1}" destId="{B6A14162-3FDD-4588-B55F-BC99BE9DEDD3}" srcOrd="0" destOrd="0" presId="urn:microsoft.com/office/officeart/2005/8/layout/orgChart1"/>
    <dgm:cxn modelId="{CFC0356C-9B5B-4658-98EC-117405ED3F90}" type="presOf" srcId="{654CD2BA-F26A-4087-A417-69FB2C330FE9}" destId="{F0BF2E95-B9E5-483D-84DB-7934E97153D7}" srcOrd="1" destOrd="0" presId="urn:microsoft.com/office/officeart/2005/8/layout/orgChart1"/>
    <dgm:cxn modelId="{1E683394-EAA3-4E4C-A5D8-CF6840350622}" type="presOf" srcId="{6A2F8FF7-49B0-462F-82EE-DB16612CDF7D}" destId="{07D117A3-14F8-4F65-BF3D-5B0908674D5C}" srcOrd="0" destOrd="0" presId="urn:microsoft.com/office/officeart/2005/8/layout/orgChart1"/>
    <dgm:cxn modelId="{CC91EF20-427F-43C9-8FEF-C1A883C65042}" srcId="{7A1546C3-7582-4114-8533-1EF9396466D1}" destId="{6A2F8FF7-49B0-462F-82EE-DB16612CDF7D}" srcOrd="3" destOrd="0" parTransId="{F88B1438-0A3C-4330-A570-1822B4A71588}" sibTransId="{86CB64B5-51A0-4528-8224-0DE6B75EE38C}"/>
    <dgm:cxn modelId="{BD7377EB-1015-4B26-A620-3AA2243D7D89}" type="presParOf" srcId="{AD3B593D-CA21-46EC-96DD-AC0BBA796EAF}" destId="{E37C2B6C-5828-4361-9515-64E5C0002AE3}" srcOrd="0" destOrd="0" presId="urn:microsoft.com/office/officeart/2005/8/layout/orgChart1"/>
    <dgm:cxn modelId="{4982E270-6D16-4FE3-8BFB-3FABF0D5AA89}" type="presParOf" srcId="{E37C2B6C-5828-4361-9515-64E5C0002AE3}" destId="{9A8722C5-E196-4FC8-9DE2-5BF1FE97C966}" srcOrd="0" destOrd="0" presId="urn:microsoft.com/office/officeart/2005/8/layout/orgChart1"/>
    <dgm:cxn modelId="{5573E923-3451-4F5F-94EC-A61E6DF33CEA}" type="presParOf" srcId="{9A8722C5-E196-4FC8-9DE2-5BF1FE97C966}" destId="{B6A14162-3FDD-4588-B55F-BC99BE9DEDD3}" srcOrd="0" destOrd="0" presId="urn:microsoft.com/office/officeart/2005/8/layout/orgChart1"/>
    <dgm:cxn modelId="{D6B49D59-D007-484A-9261-AB2D2BA6F8D2}" type="presParOf" srcId="{9A8722C5-E196-4FC8-9DE2-5BF1FE97C966}" destId="{13B4A936-1864-48D4-B51A-E8F316773FD2}" srcOrd="1" destOrd="0" presId="urn:microsoft.com/office/officeart/2005/8/layout/orgChart1"/>
    <dgm:cxn modelId="{5F437572-6B63-452C-AFAE-BEFA20E8BB13}" type="presParOf" srcId="{E37C2B6C-5828-4361-9515-64E5C0002AE3}" destId="{65B9E510-7434-4366-80FC-ED98DFB7877C}" srcOrd="1" destOrd="0" presId="urn:microsoft.com/office/officeart/2005/8/layout/orgChart1"/>
    <dgm:cxn modelId="{9A9D4AB6-FB08-44DF-BDC1-04D1CB9D8138}" type="presParOf" srcId="{65B9E510-7434-4366-80FC-ED98DFB7877C}" destId="{53D4BC9A-1DB0-434A-9237-670F0D28A0EF}" srcOrd="0" destOrd="0" presId="urn:microsoft.com/office/officeart/2005/8/layout/orgChart1"/>
    <dgm:cxn modelId="{2E950E67-C03B-4DD2-9915-7D5FA60D9FC5}" type="presParOf" srcId="{65B9E510-7434-4366-80FC-ED98DFB7877C}" destId="{A5490B99-B1AB-46EC-99D6-249215C51AFC}" srcOrd="1" destOrd="0" presId="urn:microsoft.com/office/officeart/2005/8/layout/orgChart1"/>
    <dgm:cxn modelId="{92290544-B435-4445-B411-6E55658F9A3A}" type="presParOf" srcId="{A5490B99-B1AB-46EC-99D6-249215C51AFC}" destId="{8E6AC072-4B98-465D-817F-8C78B8A552E5}" srcOrd="0" destOrd="0" presId="urn:microsoft.com/office/officeart/2005/8/layout/orgChart1"/>
    <dgm:cxn modelId="{E36E5D10-3374-4A03-A428-AD370D3A437D}" type="presParOf" srcId="{8E6AC072-4B98-465D-817F-8C78B8A552E5}" destId="{1D80582A-2385-4B43-9ED2-905665174831}" srcOrd="0" destOrd="0" presId="urn:microsoft.com/office/officeart/2005/8/layout/orgChart1"/>
    <dgm:cxn modelId="{FD167F90-3987-4293-B735-87B9C2848467}" type="presParOf" srcId="{8E6AC072-4B98-465D-817F-8C78B8A552E5}" destId="{09581782-D694-4B66-88E6-A41DBD36810D}" srcOrd="1" destOrd="0" presId="urn:microsoft.com/office/officeart/2005/8/layout/orgChart1"/>
    <dgm:cxn modelId="{B20FFDEA-F439-4DA9-83C0-21253A35E998}" type="presParOf" srcId="{A5490B99-B1AB-46EC-99D6-249215C51AFC}" destId="{C5D2FB8F-7C85-46E0-ACC2-9F38381E6216}" srcOrd="1" destOrd="0" presId="urn:microsoft.com/office/officeart/2005/8/layout/orgChart1"/>
    <dgm:cxn modelId="{D824E577-E10C-4601-935F-8F30C97A1946}" type="presParOf" srcId="{A5490B99-B1AB-46EC-99D6-249215C51AFC}" destId="{349051C4-7A4B-470C-9BF5-FB2E4F671796}" srcOrd="2" destOrd="0" presId="urn:microsoft.com/office/officeart/2005/8/layout/orgChart1"/>
    <dgm:cxn modelId="{2315D310-AC64-4A03-A7BA-DDEB11A5BBF7}" type="presParOf" srcId="{65B9E510-7434-4366-80FC-ED98DFB7877C}" destId="{3307CE9B-2E72-4346-AB81-4730DA8638CF}" srcOrd="2" destOrd="0" presId="urn:microsoft.com/office/officeart/2005/8/layout/orgChart1"/>
    <dgm:cxn modelId="{41642A60-D184-4C43-941A-C3FDCC8FF22F}" type="presParOf" srcId="{65B9E510-7434-4366-80FC-ED98DFB7877C}" destId="{05F9FD68-ED2C-4B58-BE40-19E0591DA6C3}" srcOrd="3" destOrd="0" presId="urn:microsoft.com/office/officeart/2005/8/layout/orgChart1"/>
    <dgm:cxn modelId="{FB08406C-2CF3-4339-BDEA-B91EACEF5AAC}" type="presParOf" srcId="{05F9FD68-ED2C-4B58-BE40-19E0591DA6C3}" destId="{D0D41EA6-F717-4C90-8A18-3ED4EDA53E8A}" srcOrd="0" destOrd="0" presId="urn:microsoft.com/office/officeart/2005/8/layout/orgChart1"/>
    <dgm:cxn modelId="{5FA162ED-B796-4EF5-8202-BB723E9318D5}" type="presParOf" srcId="{D0D41EA6-F717-4C90-8A18-3ED4EDA53E8A}" destId="{2FA9D74C-0C7F-4675-83AB-5ED1720A5EDA}" srcOrd="0" destOrd="0" presId="urn:microsoft.com/office/officeart/2005/8/layout/orgChart1"/>
    <dgm:cxn modelId="{E39B0C89-50D3-4FF2-8840-26997C983A0C}" type="presParOf" srcId="{D0D41EA6-F717-4C90-8A18-3ED4EDA53E8A}" destId="{BE95DA7F-46B9-4C05-A797-1CFF9CFC2909}" srcOrd="1" destOrd="0" presId="urn:microsoft.com/office/officeart/2005/8/layout/orgChart1"/>
    <dgm:cxn modelId="{7D56D360-A9EC-4619-892D-84F8CB7ADD26}" type="presParOf" srcId="{05F9FD68-ED2C-4B58-BE40-19E0591DA6C3}" destId="{469A58BF-DFF2-4BCA-8582-91C17FCCBEAB}" srcOrd="1" destOrd="0" presId="urn:microsoft.com/office/officeart/2005/8/layout/orgChart1"/>
    <dgm:cxn modelId="{A7C5C6F6-E1CD-4E2D-AB1D-30280E90F5C7}" type="presParOf" srcId="{05F9FD68-ED2C-4B58-BE40-19E0591DA6C3}" destId="{D4956686-7B7A-454D-BEF5-3EAAFB50700C}" srcOrd="2" destOrd="0" presId="urn:microsoft.com/office/officeart/2005/8/layout/orgChart1"/>
    <dgm:cxn modelId="{2B04F24E-EA70-4C2A-B60E-001C1E3517BF}" type="presParOf" srcId="{65B9E510-7434-4366-80FC-ED98DFB7877C}" destId="{DE5E86B7-4EE9-4120-A8A7-06A02C5B88F9}" srcOrd="4" destOrd="0" presId="urn:microsoft.com/office/officeart/2005/8/layout/orgChart1"/>
    <dgm:cxn modelId="{05DA54E3-6A20-4FD8-938B-AE316BE241E8}" type="presParOf" srcId="{65B9E510-7434-4366-80FC-ED98DFB7877C}" destId="{912029AD-6D7E-4A57-89A9-E32DD84EBA95}" srcOrd="5" destOrd="0" presId="urn:microsoft.com/office/officeart/2005/8/layout/orgChart1"/>
    <dgm:cxn modelId="{FCD397C4-BB7D-460F-9BD0-9E454E30DCDD}" type="presParOf" srcId="{912029AD-6D7E-4A57-89A9-E32DD84EBA95}" destId="{ABD8703D-6E8D-45E9-B88D-1810905C1C14}" srcOrd="0" destOrd="0" presId="urn:microsoft.com/office/officeart/2005/8/layout/orgChart1"/>
    <dgm:cxn modelId="{EA0B53FF-7459-45F5-92AA-04EF958093B1}" type="presParOf" srcId="{ABD8703D-6E8D-45E9-B88D-1810905C1C14}" destId="{85FEBFA1-8745-47D5-A1E9-A0C7148CC495}" srcOrd="0" destOrd="0" presId="urn:microsoft.com/office/officeart/2005/8/layout/orgChart1"/>
    <dgm:cxn modelId="{44A9D9DB-2C5D-41EA-8C1C-9953FED2FA62}" type="presParOf" srcId="{ABD8703D-6E8D-45E9-B88D-1810905C1C14}" destId="{F0BF2E95-B9E5-483D-84DB-7934E97153D7}" srcOrd="1" destOrd="0" presId="urn:microsoft.com/office/officeart/2005/8/layout/orgChart1"/>
    <dgm:cxn modelId="{DC4E8DCD-6321-400C-9B5B-E901C33CE4CF}" type="presParOf" srcId="{912029AD-6D7E-4A57-89A9-E32DD84EBA95}" destId="{D2F70D5C-12F6-477F-AF29-052B3BC63D60}" srcOrd="1" destOrd="0" presId="urn:microsoft.com/office/officeart/2005/8/layout/orgChart1"/>
    <dgm:cxn modelId="{C228D55E-2EA0-4704-9624-EADE93FD1CE9}" type="presParOf" srcId="{912029AD-6D7E-4A57-89A9-E32DD84EBA95}" destId="{5A1990A3-BF59-44FB-AE59-98608298BEC7}" srcOrd="2" destOrd="0" presId="urn:microsoft.com/office/officeart/2005/8/layout/orgChart1"/>
    <dgm:cxn modelId="{0F61CBF4-B574-4A85-83B7-A95B2A7192F7}" type="presParOf" srcId="{65B9E510-7434-4366-80FC-ED98DFB7877C}" destId="{A1147E94-6B4C-4A6F-B915-63595DA47DAD}" srcOrd="6" destOrd="0" presId="urn:microsoft.com/office/officeart/2005/8/layout/orgChart1"/>
    <dgm:cxn modelId="{0B9C5E8D-743E-4494-8F36-AC703F5F617D}" type="presParOf" srcId="{65B9E510-7434-4366-80FC-ED98DFB7877C}" destId="{2581286F-2D32-4852-871F-193319DC9F6D}" srcOrd="7" destOrd="0" presId="urn:microsoft.com/office/officeart/2005/8/layout/orgChart1"/>
    <dgm:cxn modelId="{3946732F-4498-4886-896B-D67E2AFDCAB3}" type="presParOf" srcId="{2581286F-2D32-4852-871F-193319DC9F6D}" destId="{2D9A961C-1839-4B0A-934F-47CF9B20876F}" srcOrd="0" destOrd="0" presId="urn:microsoft.com/office/officeart/2005/8/layout/orgChart1"/>
    <dgm:cxn modelId="{8D09C45F-3B5D-471F-B3B1-B946563CD31B}" type="presParOf" srcId="{2D9A961C-1839-4B0A-934F-47CF9B20876F}" destId="{07D117A3-14F8-4F65-BF3D-5B0908674D5C}" srcOrd="0" destOrd="0" presId="urn:microsoft.com/office/officeart/2005/8/layout/orgChart1"/>
    <dgm:cxn modelId="{6460839D-4CE5-4BE8-B0CB-8F8A588FDDDA}" type="presParOf" srcId="{2D9A961C-1839-4B0A-934F-47CF9B20876F}" destId="{B43E03F8-07F2-4CA3-B909-9C77360AA4A0}" srcOrd="1" destOrd="0" presId="urn:microsoft.com/office/officeart/2005/8/layout/orgChart1"/>
    <dgm:cxn modelId="{0D18364B-C2DD-4F63-B858-9B183500B0C7}" type="presParOf" srcId="{2581286F-2D32-4852-871F-193319DC9F6D}" destId="{A5FBD77F-5516-472A-98DF-AD63BF467C54}" srcOrd="1" destOrd="0" presId="urn:microsoft.com/office/officeart/2005/8/layout/orgChart1"/>
    <dgm:cxn modelId="{2475A5DA-09B3-4059-8080-B38463EC39B6}" type="presParOf" srcId="{2581286F-2D32-4852-871F-193319DC9F6D}" destId="{C55CE059-4691-4E21-BA3A-82422864D491}" srcOrd="2" destOrd="0" presId="urn:microsoft.com/office/officeart/2005/8/layout/orgChart1"/>
    <dgm:cxn modelId="{4316E148-8073-4386-AE0D-5D367FC1AECA}" type="presParOf" srcId="{E37C2B6C-5828-4361-9515-64E5C0002AE3}" destId="{67054689-50F1-4D1F-BA21-E6FF6DF6633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C60470-218A-4332-819B-3CE06838DEDE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D36112D-25DC-4912-A2D3-DD2619263C80}">
      <dgm:prSet phldrT="[Metin]" custT="1"/>
      <dgm:spPr>
        <a:solidFill>
          <a:srgbClr val="0070C0">
            <a:alpha val="50000"/>
          </a:srgbClr>
        </a:solidFill>
      </dgm:spPr>
      <dgm:t>
        <a:bodyPr/>
        <a:lstStyle/>
        <a:p>
          <a:r>
            <a:rPr lang="tr-TR" sz="4000" b="1" dirty="0" smtClean="0"/>
            <a:t>ETİK</a:t>
          </a:r>
          <a:endParaRPr lang="tr-TR" sz="4000" b="1" dirty="0"/>
        </a:p>
      </dgm:t>
    </dgm:pt>
    <dgm:pt modelId="{10725AFA-FF28-41F4-BBF8-07570F822E4F}" type="parTrans" cxnId="{9800192A-B179-47A5-984A-338AA1EA1D48}">
      <dgm:prSet/>
      <dgm:spPr/>
      <dgm:t>
        <a:bodyPr/>
        <a:lstStyle/>
        <a:p>
          <a:endParaRPr lang="tr-TR" sz="2000" b="1"/>
        </a:p>
      </dgm:t>
    </dgm:pt>
    <dgm:pt modelId="{58828E91-0E96-49D4-9279-85AB5C74B174}" type="sibTrans" cxnId="{9800192A-B179-47A5-984A-338AA1EA1D48}">
      <dgm:prSet/>
      <dgm:spPr/>
      <dgm:t>
        <a:bodyPr/>
        <a:lstStyle/>
        <a:p>
          <a:endParaRPr lang="tr-TR" sz="2000" b="1"/>
        </a:p>
      </dgm:t>
    </dgm:pt>
    <dgm:pt modelId="{62CE5271-BF9E-4903-86B3-B1A25DC80322}">
      <dgm:prSet phldrT="[Metin]" custT="1"/>
      <dgm:spPr/>
      <dgm:t>
        <a:bodyPr/>
        <a:lstStyle/>
        <a:p>
          <a:r>
            <a:rPr lang="tr-TR" sz="1600" b="1" dirty="0" smtClean="0"/>
            <a:t>KURUMSAL ETİK</a:t>
          </a:r>
          <a:endParaRPr lang="tr-TR" sz="1600" b="1" dirty="0"/>
        </a:p>
      </dgm:t>
    </dgm:pt>
    <dgm:pt modelId="{D23815B5-BA71-44BB-9AEC-ACBA94A7C127}" type="parTrans" cxnId="{77B9CF12-AD74-4EC0-BDD2-5B4F04476021}">
      <dgm:prSet/>
      <dgm:spPr/>
      <dgm:t>
        <a:bodyPr/>
        <a:lstStyle/>
        <a:p>
          <a:endParaRPr lang="tr-TR" sz="2000" b="1"/>
        </a:p>
      </dgm:t>
    </dgm:pt>
    <dgm:pt modelId="{0544FDDB-33DB-42A6-9B45-47A7BF6FA04B}" type="sibTrans" cxnId="{77B9CF12-AD74-4EC0-BDD2-5B4F04476021}">
      <dgm:prSet/>
      <dgm:spPr/>
      <dgm:t>
        <a:bodyPr/>
        <a:lstStyle/>
        <a:p>
          <a:endParaRPr lang="tr-TR" sz="2000" b="1"/>
        </a:p>
      </dgm:t>
    </dgm:pt>
    <dgm:pt modelId="{AAB31C5F-61A2-453E-916A-14CEBBC44821}">
      <dgm:prSet phldrT="[Metin]" custT="1"/>
      <dgm:spPr/>
      <dgm:t>
        <a:bodyPr/>
        <a:lstStyle/>
        <a:p>
          <a:r>
            <a:rPr lang="tr-TR" sz="1800" b="1" dirty="0" smtClean="0"/>
            <a:t>SOSYAL ETİK</a:t>
          </a:r>
          <a:endParaRPr lang="tr-TR" sz="1800" b="1" dirty="0"/>
        </a:p>
      </dgm:t>
    </dgm:pt>
    <dgm:pt modelId="{8AE1AB39-E4C3-4843-A6A3-EC6F855552DE}" type="parTrans" cxnId="{32DD1ED0-8FFC-44BC-AC7D-260903E3726A}">
      <dgm:prSet/>
      <dgm:spPr/>
      <dgm:t>
        <a:bodyPr/>
        <a:lstStyle/>
        <a:p>
          <a:endParaRPr lang="tr-TR" sz="2000" b="1"/>
        </a:p>
      </dgm:t>
    </dgm:pt>
    <dgm:pt modelId="{2FEDD248-9FE5-4B89-949D-A08776331239}" type="sibTrans" cxnId="{32DD1ED0-8FFC-44BC-AC7D-260903E3726A}">
      <dgm:prSet/>
      <dgm:spPr/>
      <dgm:t>
        <a:bodyPr/>
        <a:lstStyle/>
        <a:p>
          <a:endParaRPr lang="tr-TR" sz="2000" b="1"/>
        </a:p>
      </dgm:t>
    </dgm:pt>
    <dgm:pt modelId="{808DA08F-7A14-4CED-862A-4C2C1E4CC36F}">
      <dgm:prSet phldrT="[Metin]" custT="1"/>
      <dgm:spPr/>
      <dgm:t>
        <a:bodyPr/>
        <a:lstStyle/>
        <a:p>
          <a:r>
            <a:rPr lang="tr-TR" sz="2000" b="1" dirty="0" smtClean="0"/>
            <a:t>MESLEKİ ETİK</a:t>
          </a:r>
          <a:endParaRPr lang="tr-TR" sz="2000" b="1" dirty="0"/>
        </a:p>
      </dgm:t>
    </dgm:pt>
    <dgm:pt modelId="{4343D19C-4AB6-414D-AD68-DCF89EA4CBD8}" type="parTrans" cxnId="{4753A60C-1587-4F78-AD49-1C0EC6C3D07C}">
      <dgm:prSet/>
      <dgm:spPr/>
      <dgm:t>
        <a:bodyPr/>
        <a:lstStyle/>
        <a:p>
          <a:endParaRPr lang="tr-TR" sz="2000" b="1"/>
        </a:p>
      </dgm:t>
    </dgm:pt>
    <dgm:pt modelId="{04B6F229-8EAA-46D4-9494-67C0DD3718B0}" type="sibTrans" cxnId="{4753A60C-1587-4F78-AD49-1C0EC6C3D07C}">
      <dgm:prSet/>
      <dgm:spPr/>
      <dgm:t>
        <a:bodyPr/>
        <a:lstStyle/>
        <a:p>
          <a:endParaRPr lang="tr-TR" sz="2000" b="1"/>
        </a:p>
      </dgm:t>
    </dgm:pt>
    <dgm:pt modelId="{704B55AC-3451-4EAC-9595-972FB0E9A9FB}">
      <dgm:prSet phldrT="[Metin]" custT="1"/>
      <dgm:spPr/>
      <dgm:t>
        <a:bodyPr/>
        <a:lstStyle/>
        <a:p>
          <a:r>
            <a:rPr lang="tr-TR" sz="1800" b="1" dirty="0" smtClean="0"/>
            <a:t>KİŞİSEL ETİK</a:t>
          </a:r>
          <a:endParaRPr lang="tr-TR" sz="1800" b="1" dirty="0"/>
        </a:p>
      </dgm:t>
    </dgm:pt>
    <dgm:pt modelId="{8F77FE62-8102-4F31-A87B-E73F16D0B494}" type="parTrans" cxnId="{3FC96BC6-DC2C-4BED-B200-2B4C39B0CCE9}">
      <dgm:prSet/>
      <dgm:spPr/>
      <dgm:t>
        <a:bodyPr/>
        <a:lstStyle/>
        <a:p>
          <a:endParaRPr lang="tr-TR" sz="2000" b="1"/>
        </a:p>
      </dgm:t>
    </dgm:pt>
    <dgm:pt modelId="{C4B2FD18-8944-4681-BA4C-E45117869C8C}" type="sibTrans" cxnId="{3FC96BC6-DC2C-4BED-B200-2B4C39B0CCE9}">
      <dgm:prSet/>
      <dgm:spPr/>
      <dgm:t>
        <a:bodyPr/>
        <a:lstStyle/>
        <a:p>
          <a:endParaRPr lang="tr-TR" sz="2000" b="1"/>
        </a:p>
      </dgm:t>
    </dgm:pt>
    <dgm:pt modelId="{DD201051-F43B-442E-B1F2-0505B1ABF5DB}" type="pres">
      <dgm:prSet presAssocID="{8EC60470-218A-4332-819B-3CE06838DED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977166E-E304-4B30-B86D-C5488F705A51}" type="pres">
      <dgm:prSet presAssocID="{8EC60470-218A-4332-819B-3CE06838DEDE}" presName="radial" presStyleCnt="0">
        <dgm:presLayoutVars>
          <dgm:animLvl val="ctr"/>
        </dgm:presLayoutVars>
      </dgm:prSet>
      <dgm:spPr/>
    </dgm:pt>
    <dgm:pt modelId="{E85F5AC8-D63D-470F-999B-7BFCD11441F2}" type="pres">
      <dgm:prSet presAssocID="{2D36112D-25DC-4912-A2D3-DD2619263C80}" presName="centerShape" presStyleLbl="vennNode1" presStyleIdx="0" presStyleCnt="5"/>
      <dgm:spPr/>
      <dgm:t>
        <a:bodyPr/>
        <a:lstStyle/>
        <a:p>
          <a:endParaRPr lang="tr-TR"/>
        </a:p>
      </dgm:t>
    </dgm:pt>
    <dgm:pt modelId="{96009FE2-44A7-44EB-88CA-17C5B193ACDC}" type="pres">
      <dgm:prSet presAssocID="{62CE5271-BF9E-4903-86B3-B1A25DC80322}" presName="node" presStyleLbl="vennNode1" presStyleIdx="1" presStyleCnt="5" custScaleX="133099" custScaleY="1218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28B7042-310D-46D4-B4AA-FE5D170A3CE8}" type="pres">
      <dgm:prSet presAssocID="{AAB31C5F-61A2-453E-916A-14CEBBC44821}" presName="node" presStyleLbl="vennNode1" presStyleIdx="2" presStyleCnt="5" custScaleX="137729" custScaleY="14431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CFB343C-ACBF-4BD9-96C7-376649AEE11F}" type="pres">
      <dgm:prSet presAssocID="{808DA08F-7A14-4CED-862A-4C2C1E4CC36F}" presName="node" presStyleLbl="vennNode1" presStyleIdx="3" presStyleCnt="5" custScaleX="141466" custScaleY="13272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A71A6D1-2E4C-4043-BC06-9EBBE671E572}" type="pres">
      <dgm:prSet presAssocID="{704B55AC-3451-4EAC-9595-972FB0E9A9FB}" presName="node" presStyleLbl="vennNode1" presStyleIdx="4" presStyleCnt="5" custScaleX="141214" custScaleY="14431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802812F-115D-47CC-99D9-FC8E3931A136}" type="presOf" srcId="{8EC60470-218A-4332-819B-3CE06838DEDE}" destId="{DD201051-F43B-442E-B1F2-0505B1ABF5DB}" srcOrd="0" destOrd="0" presId="urn:microsoft.com/office/officeart/2005/8/layout/radial3"/>
    <dgm:cxn modelId="{4753A60C-1587-4F78-AD49-1C0EC6C3D07C}" srcId="{2D36112D-25DC-4912-A2D3-DD2619263C80}" destId="{808DA08F-7A14-4CED-862A-4C2C1E4CC36F}" srcOrd="2" destOrd="0" parTransId="{4343D19C-4AB6-414D-AD68-DCF89EA4CBD8}" sibTransId="{04B6F229-8EAA-46D4-9494-67C0DD3718B0}"/>
    <dgm:cxn modelId="{1C90A74F-E706-428A-A66D-64EB0880B4DA}" type="presOf" srcId="{62CE5271-BF9E-4903-86B3-B1A25DC80322}" destId="{96009FE2-44A7-44EB-88CA-17C5B193ACDC}" srcOrd="0" destOrd="0" presId="urn:microsoft.com/office/officeart/2005/8/layout/radial3"/>
    <dgm:cxn modelId="{C20FC3D9-B6DF-42B5-A83A-296DBF332179}" type="presOf" srcId="{2D36112D-25DC-4912-A2D3-DD2619263C80}" destId="{E85F5AC8-D63D-470F-999B-7BFCD11441F2}" srcOrd="0" destOrd="0" presId="urn:microsoft.com/office/officeart/2005/8/layout/radial3"/>
    <dgm:cxn modelId="{5321745A-1929-4A2F-AA85-0C018F78608E}" type="presOf" srcId="{AAB31C5F-61A2-453E-916A-14CEBBC44821}" destId="{028B7042-310D-46D4-B4AA-FE5D170A3CE8}" srcOrd="0" destOrd="0" presId="urn:microsoft.com/office/officeart/2005/8/layout/radial3"/>
    <dgm:cxn modelId="{2188E1BF-F77A-45B1-931C-52E14426DACA}" type="presOf" srcId="{808DA08F-7A14-4CED-862A-4C2C1E4CC36F}" destId="{9CFB343C-ACBF-4BD9-96C7-376649AEE11F}" srcOrd="0" destOrd="0" presId="urn:microsoft.com/office/officeart/2005/8/layout/radial3"/>
    <dgm:cxn modelId="{9800192A-B179-47A5-984A-338AA1EA1D48}" srcId="{8EC60470-218A-4332-819B-3CE06838DEDE}" destId="{2D36112D-25DC-4912-A2D3-DD2619263C80}" srcOrd="0" destOrd="0" parTransId="{10725AFA-FF28-41F4-BBF8-07570F822E4F}" sibTransId="{58828E91-0E96-49D4-9279-85AB5C74B174}"/>
    <dgm:cxn modelId="{3FC96BC6-DC2C-4BED-B200-2B4C39B0CCE9}" srcId="{2D36112D-25DC-4912-A2D3-DD2619263C80}" destId="{704B55AC-3451-4EAC-9595-972FB0E9A9FB}" srcOrd="3" destOrd="0" parTransId="{8F77FE62-8102-4F31-A87B-E73F16D0B494}" sibTransId="{C4B2FD18-8944-4681-BA4C-E45117869C8C}"/>
    <dgm:cxn modelId="{32DD1ED0-8FFC-44BC-AC7D-260903E3726A}" srcId="{2D36112D-25DC-4912-A2D3-DD2619263C80}" destId="{AAB31C5F-61A2-453E-916A-14CEBBC44821}" srcOrd="1" destOrd="0" parTransId="{8AE1AB39-E4C3-4843-A6A3-EC6F855552DE}" sibTransId="{2FEDD248-9FE5-4B89-949D-A08776331239}"/>
    <dgm:cxn modelId="{257BDBEA-8E46-4AC4-AF68-FDC871A9CD0D}" type="presOf" srcId="{704B55AC-3451-4EAC-9595-972FB0E9A9FB}" destId="{AA71A6D1-2E4C-4043-BC06-9EBBE671E572}" srcOrd="0" destOrd="0" presId="urn:microsoft.com/office/officeart/2005/8/layout/radial3"/>
    <dgm:cxn modelId="{77B9CF12-AD74-4EC0-BDD2-5B4F04476021}" srcId="{2D36112D-25DC-4912-A2D3-DD2619263C80}" destId="{62CE5271-BF9E-4903-86B3-B1A25DC80322}" srcOrd="0" destOrd="0" parTransId="{D23815B5-BA71-44BB-9AEC-ACBA94A7C127}" sibTransId="{0544FDDB-33DB-42A6-9B45-47A7BF6FA04B}"/>
    <dgm:cxn modelId="{9D93D790-D560-48FB-AB19-DE85D8610843}" type="presParOf" srcId="{DD201051-F43B-442E-B1F2-0505B1ABF5DB}" destId="{2977166E-E304-4B30-B86D-C5488F705A51}" srcOrd="0" destOrd="0" presId="urn:microsoft.com/office/officeart/2005/8/layout/radial3"/>
    <dgm:cxn modelId="{8B4C2AA6-32A9-4167-ABA7-7E58982D23E6}" type="presParOf" srcId="{2977166E-E304-4B30-B86D-C5488F705A51}" destId="{E85F5AC8-D63D-470F-999B-7BFCD11441F2}" srcOrd="0" destOrd="0" presId="urn:microsoft.com/office/officeart/2005/8/layout/radial3"/>
    <dgm:cxn modelId="{4F363207-6632-4174-AC5B-73102185DB0F}" type="presParOf" srcId="{2977166E-E304-4B30-B86D-C5488F705A51}" destId="{96009FE2-44A7-44EB-88CA-17C5B193ACDC}" srcOrd="1" destOrd="0" presId="urn:microsoft.com/office/officeart/2005/8/layout/radial3"/>
    <dgm:cxn modelId="{89ABA523-5F80-4719-A9B3-E1DBE6A67310}" type="presParOf" srcId="{2977166E-E304-4B30-B86D-C5488F705A51}" destId="{028B7042-310D-46D4-B4AA-FE5D170A3CE8}" srcOrd="2" destOrd="0" presId="urn:microsoft.com/office/officeart/2005/8/layout/radial3"/>
    <dgm:cxn modelId="{74B35130-9B42-4663-B6A5-CB038153DA98}" type="presParOf" srcId="{2977166E-E304-4B30-B86D-C5488F705A51}" destId="{9CFB343C-ACBF-4BD9-96C7-376649AEE11F}" srcOrd="3" destOrd="0" presId="urn:microsoft.com/office/officeart/2005/8/layout/radial3"/>
    <dgm:cxn modelId="{8D15FD5F-CAD2-4A1B-A0BD-870E46A394A3}" type="presParOf" srcId="{2977166E-E304-4B30-B86D-C5488F705A51}" destId="{AA71A6D1-2E4C-4043-BC06-9EBBE671E572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92F84-548D-49C5-A801-CDF3EA6D8088}" type="datetimeFigureOut">
              <a:rPr lang="tr-TR" smtClean="0"/>
              <a:pPr/>
              <a:t>5.4.2018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3A1B0-713A-4335-8E63-7118AD3AE8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1580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989AA-A1F6-46DA-BBE2-430A63CB7494}" type="datetimeFigureOut">
              <a:rPr lang="tr-TR" smtClean="0"/>
              <a:pPr/>
              <a:t>5.4.2018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547B6-2D1F-409D-AA0B-575690FFF57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05606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5564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Etkili</a:t>
            </a:r>
            <a:r>
              <a:rPr lang="tr-TR" baseline="0" dirty="0" smtClean="0"/>
              <a:t> ve verimli çalışmak.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7550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242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28600" indent="-228600">
              <a:buNone/>
            </a:pPr>
            <a:endParaRPr lang="tr-TR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387596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E11CE5-D6C6-4B63-97E0-456154B1C675}" type="slidenum">
              <a:rPr lang="tr-TR" smtClean="0"/>
              <a:pPr/>
              <a:t>15</a:t>
            </a:fld>
            <a:endParaRPr lang="tr-TR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10155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E7FAA-D155-446C-AB32-DE1816A5FB49}" type="datetime1">
              <a:rPr lang="tr-TR" smtClean="0"/>
              <a:pPr/>
              <a:t>5.4.2018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İSTANBUL MEDENİYET ÜNİVERSİTESİ</a:t>
            </a:r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1480-89C1-4475-A65A-B71DD541BF18}" type="datetime1">
              <a:rPr lang="tr-TR" smtClean="0"/>
              <a:pPr/>
              <a:t>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İSTANBUL MEDENİYET ÜNİVERSİTESİ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5A5E-68A6-4B44-8451-A6F0DC80E50A}" type="datetime1">
              <a:rPr lang="tr-TR" smtClean="0"/>
              <a:pPr/>
              <a:t>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İSTANBUL MEDENİYET ÜNİVERSİTESİ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C0D4-144B-4085-AAE1-19B03D217499}" type="datetime1">
              <a:rPr lang="tr-TR" smtClean="0"/>
              <a:pPr/>
              <a:t>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İSTANBUL MEDENİYET ÜNİVERSİTESİ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34F3-FCC9-4BFA-A339-57438C7EF3B6}" type="datetime1">
              <a:rPr lang="tr-TR" smtClean="0"/>
              <a:pPr/>
              <a:t>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İSTANBUL MEDENİYET ÜNİVERSİTESİ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048A-FF51-4257-A6F1-A8F566366F3E}" type="datetime1">
              <a:rPr lang="tr-TR" smtClean="0"/>
              <a:pPr/>
              <a:t>5.4.2018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İSTANBUL MEDENİYET ÜNİVERSİTESİ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E5AA-5894-4AC4-B43B-F526B296BD0D}" type="datetime1">
              <a:rPr lang="tr-TR" smtClean="0"/>
              <a:pPr/>
              <a:t>5.4.2018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İSTANBUL MEDENİYET ÜNİVERSİTESİ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4F9B5-16D3-4C3D-9E4B-348923DC41A6}" type="datetime1">
              <a:rPr lang="tr-TR" smtClean="0"/>
              <a:pPr/>
              <a:t>5.4.2018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İSTANBUL MEDENİYET ÜNİVERSİTESİ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151FA-ECC4-4E81-854A-B203651E15D6}" type="datetime1">
              <a:rPr lang="tr-TR" smtClean="0"/>
              <a:pPr/>
              <a:t>5.4.2018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İSTANBUL MEDENİYET ÜNİVERSİTESİ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6C7E-6DB1-4783-A50E-74117B1D1D75}" type="datetime1">
              <a:rPr lang="tr-TR" smtClean="0"/>
              <a:pPr/>
              <a:t>5.4.2018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İSTANBUL MEDENİYET ÜNİVERSİTESİ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056-3620-4FA0-9D5B-96AB2AF17FBA}" type="datetime1">
              <a:rPr lang="tr-TR" smtClean="0"/>
              <a:pPr/>
              <a:t>5.4.2018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İSTANBUL MEDENİYET ÜNİVERSİTESİ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9DA078-000D-4C5F-AD02-691FD6E20E58}" type="datetime1">
              <a:rPr lang="tr-TR" smtClean="0"/>
              <a:pPr/>
              <a:t>5.4.2018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 smtClean="0"/>
              <a:t>İSTANBUL MEDENİYET ÜNİVERSİTESİ</a:t>
            </a:r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effectLst/>
              </a:rPr>
              <a:t>MESLEK AHLAKI VE ETİK</a:t>
            </a:r>
            <a:endParaRPr lang="tr-TR" dirty="0">
              <a:solidFill>
                <a:srgbClr val="FF0000"/>
              </a:solidFill>
              <a:effectLst/>
            </a:endParaRP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Doç. Dr. Murat Kurt</a:t>
            </a:r>
          </a:p>
          <a:p>
            <a:r>
              <a:rPr lang="tr-TR" dirty="0" smtClean="0"/>
              <a:t>Fen Edebiyat Fakültesi </a:t>
            </a:r>
          </a:p>
          <a:p>
            <a:r>
              <a:rPr lang="tr-TR" dirty="0" smtClean="0"/>
              <a:t>Psikoloji Bölümü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sz="4000" dirty="0" smtClean="0">
                <a:solidFill>
                  <a:srgbClr val="FF0000"/>
                </a:solidFill>
              </a:rPr>
              <a:t>Yozlaşmanın olmadığı kurumsal yapının kültürü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Yönetimde ve çalışanlarda kamu yararı düşüncesi  ve insani değerler ön plandadır.</a:t>
            </a:r>
          </a:p>
          <a:p>
            <a:r>
              <a:rPr lang="tr-TR" dirty="0" smtClean="0"/>
              <a:t>Çalışanlar güçlü bir ödev  ve sorumluluk duygusu taşırlar</a:t>
            </a:r>
          </a:p>
          <a:p>
            <a:r>
              <a:rPr lang="tr-TR" dirty="0" smtClean="0"/>
              <a:t>Çalışanlar pozitif bir bakış açısına sahiptir.</a:t>
            </a:r>
          </a:p>
          <a:p>
            <a:r>
              <a:rPr lang="tr-TR" dirty="0" smtClean="0"/>
              <a:t>Dürüstlüğe ve liyakate dayalı çalışma ortamı vardır</a:t>
            </a:r>
          </a:p>
          <a:p>
            <a:r>
              <a:rPr lang="tr-TR" dirty="0" smtClean="0"/>
              <a:t>Yapıcıdırlar, eleştiriler ve değerlendirmeler, kişilere değil, davranışlara ve eylemleredir.</a:t>
            </a:r>
          </a:p>
          <a:p>
            <a:r>
              <a:rPr lang="tr-TR" dirty="0" smtClean="0"/>
              <a:t>Çalışanlar, iyi olmayan iş ve işlemler konusunda üst otorite ile konuşmaktan çekinmezler.</a:t>
            </a:r>
          </a:p>
          <a:p>
            <a:r>
              <a:rPr lang="tr-TR" dirty="0" smtClean="0"/>
              <a:t>Rol ifası, rol gereklerine uygundur. </a:t>
            </a:r>
          </a:p>
          <a:p>
            <a:r>
              <a:rPr lang="tr-TR" dirty="0" smtClean="0"/>
              <a:t>İş ve davranışlar, yasa ve ilke temellidir.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tr-TR" sz="4400" b="1" dirty="0" smtClean="0">
                <a:solidFill>
                  <a:srgbClr val="FF0000"/>
                </a:solidFill>
              </a:rPr>
              <a:t>Etik davranmanın önündeki bireysel engeller</a:t>
            </a:r>
            <a:endParaRPr lang="en-US" sz="4400" b="1" dirty="0" smtClean="0">
              <a:solidFill>
                <a:srgbClr val="FF0000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/>
              <a:t>Bencillik</a:t>
            </a:r>
            <a:endParaRPr lang="en-US" dirty="0" smtClean="0"/>
          </a:p>
          <a:p>
            <a:pPr eaLnBrk="1" hangingPunct="1">
              <a:defRPr/>
            </a:pPr>
            <a:r>
              <a:rPr lang="tr-TR" dirty="0" smtClean="0"/>
              <a:t>Kendini koruma güdüsü</a:t>
            </a:r>
            <a:endParaRPr lang="en-US" dirty="0" smtClean="0"/>
          </a:p>
          <a:p>
            <a:pPr eaLnBrk="1" hangingPunct="1">
              <a:defRPr/>
            </a:pPr>
            <a:r>
              <a:rPr lang="tr-TR" dirty="0" smtClean="0"/>
              <a:t>Kendini kandırma</a:t>
            </a:r>
            <a:endParaRPr lang="en-US" dirty="0" smtClean="0"/>
          </a:p>
          <a:p>
            <a:pPr eaLnBrk="1" hangingPunct="1">
              <a:defRPr/>
            </a:pPr>
            <a:r>
              <a:rPr lang="tr-TR" dirty="0" smtClean="0"/>
              <a:t>Kendince haklı olduğunu düşünme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917848"/>
            <a:ext cx="8784976" cy="1143000"/>
          </a:xfrm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rgbClr val="FF0000"/>
                </a:solidFill>
              </a:rPr>
              <a:t>İtici uyarıcıların gücü: KORKU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pPr lvl="1"/>
            <a:r>
              <a:rPr lang="tr-TR" dirty="0" smtClean="0"/>
              <a:t>Ceza</a:t>
            </a:r>
          </a:p>
          <a:p>
            <a:pPr lvl="1"/>
            <a:r>
              <a:rPr lang="tr-TR" dirty="0" smtClean="0"/>
              <a:t>Kaçınma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NİÇİN ETİK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Başkalarıyla birlikte yaşamayı mümkün kılacak ve kimseye zarar vermeyecek, ortak ve herkesin yararına davranış normlarının/örüntülerinin geliştirildiği bir ortamda KORKMAYA gerek var mıdır?</a:t>
            </a:r>
          </a:p>
          <a:p>
            <a:r>
              <a:rPr lang="tr-TR" dirty="0" smtClean="0"/>
              <a:t>Bu mümkün müdür?</a:t>
            </a:r>
          </a:p>
          <a:p>
            <a:pPr lvl="1"/>
            <a:r>
              <a:rPr lang="tr-TR" dirty="0" smtClean="0"/>
              <a:t>ETİK KURALLAR</a:t>
            </a:r>
          </a:p>
          <a:p>
            <a:pPr lvl="1"/>
            <a:r>
              <a:rPr lang="tr-TR" dirty="0" smtClean="0"/>
              <a:t>HUKUK KURALLARI</a:t>
            </a:r>
          </a:p>
          <a:p>
            <a:pPr>
              <a:buNone/>
            </a:pPr>
            <a:endParaRPr lang="tr-T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6E3AB3-2DD9-4A3C-89ED-0C75D05CE4F9}" type="slidenum">
              <a:rPr lang="tr-TR" smtClean="0"/>
              <a:pPr/>
              <a:t>15</a:t>
            </a:fld>
            <a:endParaRPr lang="tr-TR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Etik Davranış İlkeleri</a:t>
            </a:r>
            <a:endParaRPr lang="tr-TR" b="1" dirty="0" smtClean="0">
              <a:solidFill>
                <a:srgbClr val="0066FF"/>
              </a:solidFill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tr-TR" sz="2400" dirty="0" smtClean="0"/>
              <a:t>1. Dürüstlük ve tarafsızlık</a:t>
            </a:r>
            <a:endParaRPr lang="en-US" dirty="0" smtClean="0"/>
          </a:p>
          <a:p>
            <a:pPr marL="514350" indent="-514350" eaLnBrk="1" hangingPunct="1">
              <a:buNone/>
            </a:pPr>
            <a:r>
              <a:rPr lang="tr-TR" dirty="0" smtClean="0"/>
              <a:t>2. Saygınlık ve güven</a:t>
            </a:r>
          </a:p>
          <a:p>
            <a:pPr eaLnBrk="1" hangingPunct="1">
              <a:buFontTx/>
              <a:buNone/>
            </a:pPr>
            <a:r>
              <a:rPr lang="tr-TR" dirty="0" smtClean="0"/>
              <a:t>3. Nezaket ve saygı</a:t>
            </a:r>
          </a:p>
          <a:p>
            <a:pPr eaLnBrk="1" hangingPunct="1">
              <a:buFontTx/>
              <a:buNone/>
            </a:pPr>
            <a:r>
              <a:rPr lang="tr-TR" dirty="0" smtClean="0"/>
              <a:t>4. Çıkar çatışmasından kaçınma</a:t>
            </a:r>
          </a:p>
          <a:p>
            <a:pPr eaLnBrk="1" hangingPunct="1">
              <a:buFontTx/>
              <a:buNone/>
            </a:pPr>
            <a:r>
              <a:rPr lang="tr-TR" dirty="0" smtClean="0"/>
              <a:t>5. Görev ve yetkilerin menfaat sağlamak amacıyla kullanılmaması</a:t>
            </a:r>
          </a:p>
          <a:p>
            <a:pPr eaLnBrk="1" hangingPunct="1">
              <a:buFontTx/>
              <a:buNone/>
            </a:pPr>
            <a:r>
              <a:rPr lang="tr-TR" dirty="0" smtClean="0"/>
              <a:t>   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2 İçerik Yer Tutucusu"/>
          <p:cNvSpPr>
            <a:spLocks noGrp="1"/>
          </p:cNvSpPr>
          <p:nvPr>
            <p:ph idx="1"/>
          </p:nvPr>
        </p:nvSpPr>
        <p:spPr>
          <a:xfrm>
            <a:off x="457200" y="1935163"/>
            <a:ext cx="2819400" cy="4662487"/>
          </a:xfrm>
        </p:spPr>
        <p:txBody>
          <a:bodyPr>
            <a:normAutofit/>
          </a:bodyPr>
          <a:lstStyle/>
          <a:p>
            <a:r>
              <a:rPr lang="tr-TR" sz="2000" dirty="0" smtClean="0">
                <a:solidFill>
                  <a:srgbClr val="FF0000"/>
                </a:solidFill>
              </a:rPr>
              <a:t>Kişisel etik</a:t>
            </a:r>
          </a:p>
          <a:p>
            <a:r>
              <a:rPr lang="tr-TR" sz="2000" dirty="0" smtClean="0">
                <a:solidFill>
                  <a:srgbClr val="FF0000"/>
                </a:solidFill>
              </a:rPr>
              <a:t>Toplumsal etik</a:t>
            </a:r>
          </a:p>
          <a:p>
            <a:r>
              <a:rPr lang="tr-TR" sz="2000" dirty="0" smtClean="0">
                <a:solidFill>
                  <a:srgbClr val="FF0000"/>
                </a:solidFill>
              </a:rPr>
              <a:t>Kurumsal etik</a:t>
            </a:r>
          </a:p>
          <a:p>
            <a:r>
              <a:rPr lang="tr-TR" sz="2000" dirty="0" smtClean="0">
                <a:solidFill>
                  <a:srgbClr val="FF0000"/>
                </a:solidFill>
              </a:rPr>
              <a:t>Meslek Etiği (profesyonel etik) </a:t>
            </a:r>
            <a:r>
              <a:rPr lang="tr-TR" sz="2000" dirty="0" smtClean="0"/>
              <a:t>hepsi bir bütündür.</a:t>
            </a:r>
          </a:p>
        </p:txBody>
      </p:sp>
      <p:sp>
        <p:nvSpPr>
          <p:cNvPr id="15362" name="1 Başlık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endParaRPr lang="tr-TR" dirty="0" smtClean="0"/>
          </a:p>
        </p:txBody>
      </p:sp>
      <p:graphicFrame>
        <p:nvGraphicFramePr>
          <p:cNvPr id="5" name="4 Diyagram"/>
          <p:cNvGraphicFramePr/>
          <p:nvPr/>
        </p:nvGraphicFramePr>
        <p:xfrm>
          <a:off x="3500430" y="2000240"/>
          <a:ext cx="5643570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836713"/>
          <a:ext cx="8229600" cy="5487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</a:rPr>
              <a:t>Kurumsal yozlaşmanın çalışana yansıması</a:t>
            </a:r>
            <a:endParaRPr lang="tr-TR" sz="32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Bir sorunla karşılaşıldığında deneyimli birisinin görüşüne başvurmak </a:t>
            </a:r>
          </a:p>
          <a:p>
            <a:r>
              <a:rPr lang="tr-TR" dirty="0" smtClean="0"/>
              <a:t>Zamanı verimsiz kullanmak </a:t>
            </a:r>
          </a:p>
          <a:p>
            <a:pPr lvl="1"/>
            <a:r>
              <a:rPr lang="tr-TR" dirty="0" smtClean="0"/>
              <a:t>08.00            imza atılır ve mesai başlar</a:t>
            </a:r>
          </a:p>
          <a:p>
            <a:pPr lvl="1"/>
            <a:r>
              <a:rPr lang="tr-TR" dirty="0" smtClean="0"/>
              <a:t>08.05-09.00 kahvaltı</a:t>
            </a:r>
          </a:p>
          <a:p>
            <a:pPr lvl="1"/>
            <a:r>
              <a:rPr lang="tr-TR" dirty="0" smtClean="0"/>
              <a:t>09.00-09.30 Türk kahvesi ve fal molası</a:t>
            </a:r>
          </a:p>
          <a:p>
            <a:pPr lvl="1"/>
            <a:r>
              <a:rPr lang="tr-TR" dirty="0" smtClean="0"/>
              <a:t>09.30-11.30    İş zamanı</a:t>
            </a:r>
          </a:p>
          <a:p>
            <a:pPr lvl="1"/>
            <a:r>
              <a:rPr lang="tr-TR" dirty="0" smtClean="0"/>
              <a:t>11.30-12.00     İş üzerine yorum yapmak</a:t>
            </a:r>
          </a:p>
          <a:p>
            <a:pPr lvl="1"/>
            <a:r>
              <a:rPr lang="tr-TR" dirty="0" smtClean="0"/>
              <a:t>12.00-13.00    öğle yemeği</a:t>
            </a:r>
          </a:p>
          <a:p>
            <a:pPr lvl="1"/>
            <a:r>
              <a:rPr lang="tr-TR" dirty="0" smtClean="0"/>
              <a:t>…….</a:t>
            </a:r>
          </a:p>
          <a:p>
            <a:r>
              <a:rPr lang="tr-TR" dirty="0" smtClean="0"/>
              <a:t>Sorumluluktan kaçma/sorumluluğu yayma</a:t>
            </a:r>
          </a:p>
          <a:p>
            <a:r>
              <a:rPr lang="tr-TR" dirty="0" smtClean="0"/>
              <a:t>Yapılacak işe yetersiz hazırlanma</a:t>
            </a:r>
          </a:p>
          <a:p>
            <a:r>
              <a:rPr lang="tr-TR" dirty="0" smtClean="0"/>
              <a:t>İşi erteleme (bugün git/yarın gel)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4016" y="704088"/>
            <a:ext cx="8964488" cy="924712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Kurumsal yozlaşmanın çalışana yansıması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tr-TR" sz="2800" dirty="0" smtClean="0"/>
              <a:t>Adam kayırmacılık</a:t>
            </a:r>
          </a:p>
          <a:p>
            <a:pPr>
              <a:lnSpc>
                <a:spcPct val="80000"/>
              </a:lnSpc>
            </a:pPr>
            <a:r>
              <a:rPr lang="tr-TR" sz="2800" dirty="0" smtClean="0"/>
              <a:t>Akraba, eş-dost kayırmacılığı,</a:t>
            </a:r>
          </a:p>
          <a:p>
            <a:pPr>
              <a:lnSpc>
                <a:spcPct val="80000"/>
              </a:lnSpc>
            </a:pPr>
            <a:r>
              <a:rPr lang="tr-TR" sz="2800" dirty="0" err="1" smtClean="0"/>
              <a:t>Hemşehricilik</a:t>
            </a:r>
            <a:r>
              <a:rPr lang="tr-TR" sz="2800" dirty="0" smtClean="0"/>
              <a:t>,</a:t>
            </a:r>
          </a:p>
          <a:p>
            <a:pPr>
              <a:lnSpc>
                <a:spcPct val="80000"/>
              </a:lnSpc>
            </a:pPr>
            <a:r>
              <a:rPr lang="tr-TR" sz="2800" dirty="0" smtClean="0"/>
              <a:t>Siyasal kayırmacılık</a:t>
            </a:r>
          </a:p>
          <a:p>
            <a:pPr>
              <a:lnSpc>
                <a:spcPct val="80000"/>
              </a:lnSpc>
            </a:pPr>
            <a:r>
              <a:rPr lang="tr-TR" sz="2800" dirty="0" smtClean="0"/>
              <a:t>Hizmet kayırmacılığı</a:t>
            </a:r>
          </a:p>
          <a:p>
            <a:pPr>
              <a:lnSpc>
                <a:spcPct val="80000"/>
              </a:lnSpc>
            </a:pPr>
            <a:r>
              <a:rPr lang="tr-TR" sz="2800" dirty="0" smtClean="0"/>
              <a:t>Lobicilik</a:t>
            </a:r>
          </a:p>
          <a:p>
            <a:pPr>
              <a:lnSpc>
                <a:spcPct val="80000"/>
              </a:lnSpc>
            </a:pPr>
            <a:r>
              <a:rPr lang="tr-TR" sz="2800" dirty="0" smtClean="0"/>
              <a:t>Aracılar yoluyla işlerin yürütülmesi </a:t>
            </a:r>
          </a:p>
          <a:p>
            <a:pPr>
              <a:lnSpc>
                <a:spcPct val="80000"/>
              </a:lnSpc>
            </a:pPr>
            <a:r>
              <a:rPr lang="tr-TR" sz="2800" dirty="0" smtClean="0"/>
              <a:t>Rant kollama ve vurgunculuk</a:t>
            </a:r>
          </a:p>
          <a:p>
            <a:pPr>
              <a:lnSpc>
                <a:spcPct val="80000"/>
              </a:lnSpc>
            </a:pPr>
            <a:r>
              <a:rPr lang="tr-TR" sz="2800" dirty="0" smtClean="0"/>
              <a:t>Rüşvet ve irtikap;zimmet ve ihtilas </a:t>
            </a:r>
          </a:p>
          <a:p>
            <a:pPr>
              <a:lnSpc>
                <a:spcPct val="80000"/>
              </a:lnSpc>
            </a:pPr>
            <a:r>
              <a:rPr lang="tr-TR" sz="2800" dirty="0" smtClean="0"/>
              <a:t>Hediye alma</a:t>
            </a:r>
          </a:p>
          <a:p>
            <a:pPr>
              <a:lnSpc>
                <a:spcPct val="80000"/>
              </a:lnSpc>
            </a:pPr>
            <a:r>
              <a:rPr lang="tr-TR" sz="2800" dirty="0" smtClean="0"/>
              <a:t>Sorumluluktan kaçma/sorumluluğu yayma</a:t>
            </a:r>
          </a:p>
          <a:p>
            <a:pPr>
              <a:lnSpc>
                <a:spcPct val="80000"/>
              </a:lnSpc>
            </a:pPr>
            <a:r>
              <a:rPr lang="tr-TR" sz="2800" dirty="0" smtClean="0"/>
              <a:t>Değişime gönülsüzlük/direnç</a:t>
            </a:r>
          </a:p>
          <a:p>
            <a:pPr>
              <a:lnSpc>
                <a:spcPct val="80000"/>
              </a:lnSpc>
            </a:pPr>
            <a:r>
              <a:rPr lang="tr-TR" sz="2800" dirty="0" smtClean="0"/>
              <a:t>...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Yozlaşmanın sonuçları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sz="2800" dirty="0" smtClean="0"/>
              <a:t>Yönetime karşı güven krizi, yabancılaşma ve meşruiyet sorunu ortaya çıkar.</a:t>
            </a:r>
          </a:p>
          <a:p>
            <a:pPr>
              <a:lnSpc>
                <a:spcPct val="80000"/>
              </a:lnSpc>
            </a:pPr>
            <a:r>
              <a:rPr lang="tr-TR" sz="2800" dirty="0" smtClean="0"/>
              <a:t>Verimsizlik, israf, mali kriz, hizmetlerin pahalılaşması, gelir dağılımında bozulmaya neden olur.</a:t>
            </a:r>
          </a:p>
          <a:p>
            <a:pPr>
              <a:lnSpc>
                <a:spcPct val="80000"/>
              </a:lnSpc>
            </a:pPr>
            <a:r>
              <a:rPr lang="tr-TR" sz="2800" dirty="0" smtClean="0"/>
              <a:t>Kamu görevlilerinde liyakatsizliğine neden olur.</a:t>
            </a:r>
          </a:p>
          <a:p>
            <a:pPr>
              <a:lnSpc>
                <a:spcPct val="80000"/>
              </a:lnSpc>
            </a:pPr>
            <a:r>
              <a:rPr lang="tr-TR" sz="2800" dirty="0" smtClean="0"/>
              <a:t>Sosyal doku zayıflar.</a:t>
            </a:r>
          </a:p>
          <a:p>
            <a:pPr>
              <a:lnSpc>
                <a:spcPct val="80000"/>
              </a:lnSpc>
            </a:pPr>
            <a:r>
              <a:rPr lang="tr-TR" sz="2800" dirty="0" smtClean="0"/>
              <a:t>İnsanların canına mal olur, (yıkılan kamu ve özel binalar örn.)</a:t>
            </a:r>
          </a:p>
          <a:p>
            <a:pPr>
              <a:lnSpc>
                <a:spcPct val="80000"/>
              </a:lnSpc>
            </a:pPr>
            <a:r>
              <a:rPr lang="tr-TR" sz="2800" dirty="0" smtClean="0"/>
              <a:t>Ekonomik ve sosyal gelişmeyi, demokrasiyi, hukuk devletini zayıflatır.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Yozlaşma kurumu nasıl etkiler?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Dürüst personele itibar edilmez</a:t>
            </a:r>
          </a:p>
          <a:p>
            <a:r>
              <a:rPr lang="tr-TR" dirty="0" smtClean="0"/>
              <a:t>Liyakat ilkesine uyulmaz</a:t>
            </a:r>
          </a:p>
          <a:p>
            <a:r>
              <a:rPr lang="tr-TR" dirty="0" smtClean="0"/>
              <a:t>Fırsatçı, ilkesiz, kayırmacı, çıkarcı ve bencil ilişkiler önem kazanır. </a:t>
            </a:r>
          </a:p>
          <a:p>
            <a:r>
              <a:rPr lang="tr-TR" dirty="0" smtClean="0"/>
              <a:t>Çoğu durumlarda insanlar birbirine güven duymazlar.</a:t>
            </a:r>
          </a:p>
          <a:p>
            <a:r>
              <a:rPr lang="tr-TR" dirty="0" smtClean="0"/>
              <a:t>Bireysel kazanç ve başarı, her şeyin önüne geçer</a:t>
            </a:r>
          </a:p>
          <a:p>
            <a:r>
              <a:rPr lang="tr-TR" dirty="0" smtClean="0"/>
              <a:t>Etik değerler, kişisel başarı ve kazançlar için engel olarak görülür.</a:t>
            </a:r>
          </a:p>
          <a:p>
            <a:r>
              <a:rPr lang="tr-TR" dirty="0" smtClean="0"/>
              <a:t>Dürüst kişiler de, öncelikli olarak kendi kariyerlerini düşünmeye başlarlar.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Yozlaşmış Kurumlarda;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Genel bir ilkesizlik ve tutarlı olmayan davranış ve politikalar dikkati çeker.</a:t>
            </a:r>
          </a:p>
          <a:p>
            <a:r>
              <a:rPr lang="tr-TR" sz="2800" dirty="0" smtClean="0"/>
              <a:t>Çalışanlar, genel olarak  mevcut kurulu düzeni bozmaz, resmi kurallara asgari ölçüde uyarlar, biçimselliğe ve formalitelere önem verirler.</a:t>
            </a:r>
          </a:p>
          <a:p>
            <a:r>
              <a:rPr lang="tr-TR" sz="2800" dirty="0" smtClean="0"/>
              <a:t>Yanlış olduğunu bildiği halde kurumsal işleyişe karışmaz</a:t>
            </a:r>
          </a:p>
          <a:p>
            <a:r>
              <a:rPr lang="tr-TR" sz="2800" dirty="0" smtClean="0"/>
              <a:t>Çalışanlar, daha çok güçlünün yanında yer alırlar.</a:t>
            </a:r>
          </a:p>
          <a:p>
            <a:r>
              <a:rPr lang="tr-TR" sz="2800" dirty="0" smtClean="0"/>
              <a:t>Çalışanlar, etik temelli tartışmalarda risk almazlar.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Yozlaşmış Kurumlarda;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sz="2800" dirty="0" smtClean="0"/>
              <a:t>Çalışanlar, resmiyette üstlerine bağlılıkta kusur etmemeye çalışırlar.</a:t>
            </a:r>
          </a:p>
          <a:p>
            <a:r>
              <a:rPr lang="tr-TR" sz="2800" dirty="0" smtClean="0"/>
              <a:t>Çalışanlar, etik ilkelere göre değil, büyük ölçüde amirlerin beklentilerine ve eğilimlerine göre hareket eder.</a:t>
            </a:r>
          </a:p>
          <a:p>
            <a:r>
              <a:rPr lang="tr-TR" sz="2800" dirty="0" smtClean="0"/>
              <a:t>Çalışanlar, kendinden bekleneni, “ne az ne de çok” ölçüsünde yerine getirir.</a:t>
            </a:r>
          </a:p>
          <a:p>
            <a:r>
              <a:rPr lang="tr-TR" sz="2800" dirty="0" smtClean="0"/>
              <a:t>Çalışanlar, kurumu maddi ihtiyaçlarının karşılandığı yer olarak görür.</a:t>
            </a:r>
          </a:p>
          <a:p>
            <a:r>
              <a:rPr lang="tr-TR" sz="2800" dirty="0" smtClean="0"/>
              <a:t>Yöneticilerin söylem ve eylemleri arasında çoğu durumlarda bir tutarsızlık dikkati çeker.</a:t>
            </a:r>
          </a:p>
          <a:p>
            <a:r>
              <a:rPr lang="tr-TR" sz="2800" dirty="0" smtClean="0"/>
              <a:t>Etik ilkelere karşı yer yer bir ilgisizlik ve duyarsızlık görülür.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tr-TR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3204</TotalTime>
  <Words>621</Words>
  <Application>Microsoft Office PowerPoint</Application>
  <PresentationFormat>Ekran Gösterisi (4:3)</PresentationFormat>
  <Paragraphs>118</Paragraphs>
  <Slides>16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Calibri</vt:lpstr>
      <vt:lpstr>Constantia</vt:lpstr>
      <vt:lpstr>Wingdings 2</vt:lpstr>
      <vt:lpstr>Akış</vt:lpstr>
      <vt:lpstr>MESLEK AHLAKI VE ETİK</vt:lpstr>
      <vt:lpstr>PowerPoint Sunusu</vt:lpstr>
      <vt:lpstr>Kurumsal yozlaşmanın çalışana yansıması</vt:lpstr>
      <vt:lpstr>Kurumsal yozlaşmanın çalışana yansıması</vt:lpstr>
      <vt:lpstr>Yozlaşmanın sonuçları</vt:lpstr>
      <vt:lpstr>Yozlaşma kurumu nasıl etkiler?</vt:lpstr>
      <vt:lpstr>Yozlaşmış Kurumlarda;</vt:lpstr>
      <vt:lpstr>Yozlaşmış Kurumlarda;</vt:lpstr>
      <vt:lpstr>PowerPoint Sunusu</vt:lpstr>
      <vt:lpstr>Yozlaşmanın olmadığı kurumsal yapının kültürü</vt:lpstr>
      <vt:lpstr>Etik davranmanın önündeki bireysel engeller</vt:lpstr>
      <vt:lpstr>İtici uyarıcıların gücü: KORKU</vt:lpstr>
      <vt:lpstr>NİÇİN ETİK</vt:lpstr>
      <vt:lpstr>PowerPoint Sunusu</vt:lpstr>
      <vt:lpstr>Etik Davranış İlkeleri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SAĞLIK HİZMETLERİNDE ETİK</dc:title>
  <dc:creator>BİLAL ERYILMAZ</dc:creator>
  <cp:lastModifiedBy>berill</cp:lastModifiedBy>
  <cp:revision>355</cp:revision>
  <dcterms:created xsi:type="dcterms:W3CDTF">2013-02-02T08:37:54Z</dcterms:created>
  <dcterms:modified xsi:type="dcterms:W3CDTF">2018-04-05T08:24:37Z</dcterms:modified>
</cp:coreProperties>
</file>